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202" r:id="rId1"/>
  </p:sldMasterIdLst>
  <p:notesMasterIdLst>
    <p:notesMasterId r:id="rId9"/>
  </p:notesMasterIdLst>
  <p:handoutMasterIdLst>
    <p:handoutMasterId r:id="rId10"/>
  </p:handoutMasterIdLst>
  <p:sldIdLst>
    <p:sldId id="4141" r:id="rId2"/>
    <p:sldId id="4142" r:id="rId3"/>
    <p:sldId id="4143" r:id="rId4"/>
    <p:sldId id="4144" r:id="rId5"/>
    <p:sldId id="4147" r:id="rId6"/>
    <p:sldId id="4145" r:id="rId7"/>
    <p:sldId id="4135" r:id="rId8"/>
  </p:sldIdLst>
  <p:sldSz cx="24377650" cy="13716000"/>
  <p:notesSz cx="6858000" cy="9144000"/>
  <p:embeddedFontLst>
    <p:embeddedFont>
      <p:font typeface="Press Start 2P" panose="00000500000000000000" pitchFamily="2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en-S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A808"/>
    <a:srgbClr val="FDCA32"/>
    <a:srgbClr val="98D6E6"/>
    <a:srgbClr val="91CDDC"/>
    <a:srgbClr val="86BFCD"/>
    <a:srgbClr val="DDA610"/>
    <a:srgbClr val="E5C304"/>
    <a:srgbClr val="FDC010"/>
    <a:srgbClr val="F9C765"/>
    <a:srgbClr val="9FE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96000" autoAdjust="0"/>
  </p:normalViewPr>
  <p:slideViewPr>
    <p:cSldViewPr snapToGrid="0" snapToObjects="1">
      <p:cViewPr varScale="1">
        <p:scale>
          <a:sx n="42" d="100"/>
          <a:sy n="42" d="100"/>
        </p:scale>
        <p:origin x="619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35" d="100"/>
        <a:sy n="135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9A8CC17-646F-73E1-7D24-4E2487F312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V">
              <a:latin typeface="Josefin Sans Light" pitchFamily="2" charset="77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4D9A24-F6B2-C20A-53C4-52C0140066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D17C2F-A953-DE46-83E0-C29BD32C63DD}" type="datetimeFigureOut">
              <a:rPr lang="en-SV" smtClean="0">
                <a:latin typeface="Josefin Sans Light" pitchFamily="2" charset="77"/>
              </a:rPr>
              <a:t>01/16/2024</a:t>
            </a:fld>
            <a:endParaRPr lang="en-SV">
              <a:latin typeface="Josefin Sans Light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34B987-4CB2-6A39-1F93-1C18EF635CB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V">
              <a:latin typeface="Josefin Sans Light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22519-FF0E-8FA1-65AF-D3B28188C9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AF3924-7150-BC47-B5C8-C73D8660BDAF}" type="slidenum">
              <a:rPr lang="en-SV" smtClean="0">
                <a:latin typeface="Josefin Sans Light" pitchFamily="2" charset="77"/>
              </a:rPr>
              <a:t>‹#›</a:t>
            </a:fld>
            <a:endParaRPr lang="en-SV">
              <a:latin typeface="Josefin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28576059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image1.png>
</file>

<file path=ppt/media/image10.jpg>
</file>

<file path=ppt/media/image11.png>
</file>

<file path=ppt/media/image12.gif>
</file>

<file path=ppt/media/image13.jpg>
</file>

<file path=ppt/media/image14.gif>
</file>

<file path=ppt/media/image15.gif>
</file>

<file path=ppt/media/image16.gif>
</file>

<file path=ppt/media/image17.gif>
</file>

<file path=ppt/media/image2.jp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Josefin Sans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Josefin Sans Light" pitchFamily="2" charset="77"/>
              </a:defRPr>
            </a:lvl1pPr>
          </a:lstStyle>
          <a:p>
            <a:fld id="{EFC10EE1-B198-C942-8235-326C972CBB30}" type="datetimeFigureOut">
              <a:rPr lang="en-US" smtClean="0"/>
              <a:pPr/>
              <a:t>1/16/2024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Josefin Sans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Josefin Sans Light" pitchFamily="2" charset="77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Josefin Sans Light" pitchFamily="2" charset="77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Josefin Sans Light" pitchFamily="2" charset="77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Josefin Sans Light" pitchFamily="2" charset="77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Josefin Sans Light" pitchFamily="2" charset="77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Josefin Sans Light" pitchFamily="2" charset="77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09293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C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1BF1872-4563-E064-487F-FD1ADA924ED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72740" y="1325436"/>
            <a:ext cx="6970057" cy="11033706"/>
          </a:xfrm>
          <a:custGeom>
            <a:avLst/>
            <a:gdLst>
              <a:gd name="connsiteX0" fmla="*/ 2911962 w 6353370"/>
              <a:gd name="connsiteY0" fmla="*/ 0 h 10057482"/>
              <a:gd name="connsiteX1" fmla="*/ 3176686 w 6353370"/>
              <a:gd name="connsiteY1" fmla="*/ 0 h 10057482"/>
              <a:gd name="connsiteX2" fmla="*/ 3441410 w 6353370"/>
              <a:gd name="connsiteY2" fmla="*/ 0 h 10057482"/>
              <a:gd name="connsiteX3" fmla="*/ 3441410 w 6353370"/>
              <a:gd name="connsiteY3" fmla="*/ 264704 h 10057482"/>
              <a:gd name="connsiteX4" fmla="*/ 3706132 w 6353370"/>
              <a:gd name="connsiteY4" fmla="*/ 264704 h 10057482"/>
              <a:gd name="connsiteX5" fmla="*/ 3706132 w 6353370"/>
              <a:gd name="connsiteY5" fmla="*/ 529408 h 10057482"/>
              <a:gd name="connsiteX6" fmla="*/ 3970858 w 6353370"/>
              <a:gd name="connsiteY6" fmla="*/ 529408 h 10057482"/>
              <a:gd name="connsiteX7" fmla="*/ 3970858 w 6353370"/>
              <a:gd name="connsiteY7" fmla="*/ 794112 h 10057482"/>
              <a:gd name="connsiteX8" fmla="*/ 4235582 w 6353370"/>
              <a:gd name="connsiteY8" fmla="*/ 794112 h 10057482"/>
              <a:gd name="connsiteX9" fmla="*/ 4235582 w 6353370"/>
              <a:gd name="connsiteY9" fmla="*/ 1058816 h 10057482"/>
              <a:gd name="connsiteX10" fmla="*/ 4500306 w 6353370"/>
              <a:gd name="connsiteY10" fmla="*/ 1058816 h 10057482"/>
              <a:gd name="connsiteX11" fmla="*/ 4500306 w 6353370"/>
              <a:gd name="connsiteY11" fmla="*/ 1323519 h 10057482"/>
              <a:gd name="connsiteX12" fmla="*/ 4765028 w 6353370"/>
              <a:gd name="connsiteY12" fmla="*/ 1323519 h 10057482"/>
              <a:gd name="connsiteX13" fmla="*/ 4765028 w 6353370"/>
              <a:gd name="connsiteY13" fmla="*/ 1588223 h 10057482"/>
              <a:gd name="connsiteX14" fmla="*/ 5029752 w 6353370"/>
              <a:gd name="connsiteY14" fmla="*/ 1588223 h 10057482"/>
              <a:gd name="connsiteX15" fmla="*/ 5029752 w 6353370"/>
              <a:gd name="connsiteY15" fmla="*/ 1852927 h 10057482"/>
              <a:gd name="connsiteX16" fmla="*/ 5294476 w 6353370"/>
              <a:gd name="connsiteY16" fmla="*/ 1852927 h 10057482"/>
              <a:gd name="connsiteX17" fmla="*/ 5294476 w 6353370"/>
              <a:gd name="connsiteY17" fmla="*/ 2117631 h 10057482"/>
              <a:gd name="connsiteX18" fmla="*/ 5559200 w 6353370"/>
              <a:gd name="connsiteY18" fmla="*/ 2117631 h 10057482"/>
              <a:gd name="connsiteX19" fmla="*/ 5559200 w 6353370"/>
              <a:gd name="connsiteY19" fmla="*/ 2382336 h 10057482"/>
              <a:gd name="connsiteX20" fmla="*/ 5823922 w 6353370"/>
              <a:gd name="connsiteY20" fmla="*/ 2382336 h 10057482"/>
              <a:gd name="connsiteX21" fmla="*/ 5823922 w 6353370"/>
              <a:gd name="connsiteY21" fmla="*/ 2647039 h 10057482"/>
              <a:gd name="connsiteX22" fmla="*/ 6088646 w 6353370"/>
              <a:gd name="connsiteY22" fmla="*/ 2647039 h 10057482"/>
              <a:gd name="connsiteX23" fmla="*/ 6088646 w 6353370"/>
              <a:gd name="connsiteY23" fmla="*/ 2911743 h 10057482"/>
              <a:gd name="connsiteX24" fmla="*/ 6353370 w 6353370"/>
              <a:gd name="connsiteY24" fmla="*/ 2911743 h 10057482"/>
              <a:gd name="connsiteX25" fmla="*/ 6353370 w 6353370"/>
              <a:gd name="connsiteY25" fmla="*/ 3175182 h 10057482"/>
              <a:gd name="connsiteX26" fmla="*/ 6353370 w 6353370"/>
              <a:gd name="connsiteY26" fmla="*/ 3176446 h 10057482"/>
              <a:gd name="connsiteX27" fmla="*/ 6353370 w 6353370"/>
              <a:gd name="connsiteY27" fmla="*/ 3439886 h 10057482"/>
              <a:gd name="connsiteX28" fmla="*/ 6353370 w 6353370"/>
              <a:gd name="connsiteY28" fmla="*/ 3704590 h 10057482"/>
              <a:gd name="connsiteX29" fmla="*/ 6353370 w 6353370"/>
              <a:gd name="connsiteY29" fmla="*/ 3969294 h 10057482"/>
              <a:gd name="connsiteX30" fmla="*/ 6353370 w 6353370"/>
              <a:gd name="connsiteY30" fmla="*/ 4233998 h 10057482"/>
              <a:gd name="connsiteX31" fmla="*/ 6353370 w 6353370"/>
              <a:gd name="connsiteY31" fmla="*/ 4498701 h 10057482"/>
              <a:gd name="connsiteX32" fmla="*/ 6353370 w 6353370"/>
              <a:gd name="connsiteY32" fmla="*/ 4763405 h 10057482"/>
              <a:gd name="connsiteX33" fmla="*/ 6353370 w 6353370"/>
              <a:gd name="connsiteY33" fmla="*/ 5028109 h 10057482"/>
              <a:gd name="connsiteX34" fmla="*/ 6353370 w 6353370"/>
              <a:gd name="connsiteY34" fmla="*/ 5292813 h 10057482"/>
              <a:gd name="connsiteX35" fmla="*/ 6353370 w 6353370"/>
              <a:gd name="connsiteY35" fmla="*/ 5557517 h 10057482"/>
              <a:gd name="connsiteX36" fmla="*/ 6353370 w 6353370"/>
              <a:gd name="connsiteY36" fmla="*/ 5822221 h 10057482"/>
              <a:gd name="connsiteX37" fmla="*/ 6353370 w 6353370"/>
              <a:gd name="connsiteY37" fmla="*/ 6086925 h 10057482"/>
              <a:gd name="connsiteX38" fmla="*/ 6353370 w 6353370"/>
              <a:gd name="connsiteY38" fmla="*/ 6351629 h 10057482"/>
              <a:gd name="connsiteX39" fmla="*/ 6353370 w 6353370"/>
              <a:gd name="connsiteY39" fmla="*/ 6616332 h 10057482"/>
              <a:gd name="connsiteX40" fmla="*/ 6353370 w 6353370"/>
              <a:gd name="connsiteY40" fmla="*/ 6881036 h 10057482"/>
              <a:gd name="connsiteX41" fmla="*/ 6353370 w 6353370"/>
              <a:gd name="connsiteY41" fmla="*/ 7145741 h 10057482"/>
              <a:gd name="connsiteX42" fmla="*/ 6088646 w 6353370"/>
              <a:gd name="connsiteY42" fmla="*/ 7145741 h 10057482"/>
              <a:gd name="connsiteX43" fmla="*/ 6088646 w 6353370"/>
              <a:gd name="connsiteY43" fmla="*/ 7410444 h 10057482"/>
              <a:gd name="connsiteX44" fmla="*/ 5823922 w 6353370"/>
              <a:gd name="connsiteY44" fmla="*/ 7410444 h 10057482"/>
              <a:gd name="connsiteX45" fmla="*/ 5823922 w 6353370"/>
              <a:gd name="connsiteY45" fmla="*/ 7675148 h 10057482"/>
              <a:gd name="connsiteX46" fmla="*/ 5559200 w 6353370"/>
              <a:gd name="connsiteY46" fmla="*/ 7675148 h 10057482"/>
              <a:gd name="connsiteX47" fmla="*/ 5559200 w 6353370"/>
              <a:gd name="connsiteY47" fmla="*/ 7939852 h 10057482"/>
              <a:gd name="connsiteX48" fmla="*/ 5294476 w 6353370"/>
              <a:gd name="connsiteY48" fmla="*/ 7939852 h 10057482"/>
              <a:gd name="connsiteX49" fmla="*/ 5294476 w 6353370"/>
              <a:gd name="connsiteY49" fmla="*/ 8204556 h 10057482"/>
              <a:gd name="connsiteX50" fmla="*/ 5029752 w 6353370"/>
              <a:gd name="connsiteY50" fmla="*/ 8204556 h 10057482"/>
              <a:gd name="connsiteX51" fmla="*/ 5029752 w 6353370"/>
              <a:gd name="connsiteY51" fmla="*/ 8469259 h 10057482"/>
              <a:gd name="connsiteX52" fmla="*/ 4765028 w 6353370"/>
              <a:gd name="connsiteY52" fmla="*/ 8469259 h 10057482"/>
              <a:gd name="connsiteX53" fmla="*/ 4765028 w 6353370"/>
              <a:gd name="connsiteY53" fmla="*/ 8733963 h 10057482"/>
              <a:gd name="connsiteX54" fmla="*/ 4500306 w 6353370"/>
              <a:gd name="connsiteY54" fmla="*/ 8733963 h 10057482"/>
              <a:gd name="connsiteX55" fmla="*/ 4500306 w 6353370"/>
              <a:gd name="connsiteY55" fmla="*/ 8998667 h 10057482"/>
              <a:gd name="connsiteX56" fmla="*/ 4235582 w 6353370"/>
              <a:gd name="connsiteY56" fmla="*/ 8998667 h 10057482"/>
              <a:gd name="connsiteX57" fmla="*/ 4235582 w 6353370"/>
              <a:gd name="connsiteY57" fmla="*/ 9263371 h 10057482"/>
              <a:gd name="connsiteX58" fmla="*/ 3970858 w 6353370"/>
              <a:gd name="connsiteY58" fmla="*/ 9263371 h 10057482"/>
              <a:gd name="connsiteX59" fmla="*/ 3970858 w 6353370"/>
              <a:gd name="connsiteY59" fmla="*/ 9528075 h 10057482"/>
              <a:gd name="connsiteX60" fmla="*/ 3706132 w 6353370"/>
              <a:gd name="connsiteY60" fmla="*/ 9528075 h 10057482"/>
              <a:gd name="connsiteX61" fmla="*/ 3706132 w 6353370"/>
              <a:gd name="connsiteY61" fmla="*/ 9792778 h 10057482"/>
              <a:gd name="connsiteX62" fmla="*/ 3441410 w 6353370"/>
              <a:gd name="connsiteY62" fmla="*/ 9792778 h 10057482"/>
              <a:gd name="connsiteX63" fmla="*/ 3441410 w 6353370"/>
              <a:gd name="connsiteY63" fmla="*/ 10057482 h 10057482"/>
              <a:gd name="connsiteX64" fmla="*/ 3176686 w 6353370"/>
              <a:gd name="connsiteY64" fmla="*/ 10057482 h 10057482"/>
              <a:gd name="connsiteX65" fmla="*/ 2911962 w 6353370"/>
              <a:gd name="connsiteY65" fmla="*/ 10057482 h 10057482"/>
              <a:gd name="connsiteX66" fmla="*/ 2911962 w 6353370"/>
              <a:gd name="connsiteY66" fmla="*/ 9792778 h 10057482"/>
              <a:gd name="connsiteX67" fmla="*/ 2647238 w 6353370"/>
              <a:gd name="connsiteY67" fmla="*/ 9792778 h 10057482"/>
              <a:gd name="connsiteX68" fmla="*/ 2647238 w 6353370"/>
              <a:gd name="connsiteY68" fmla="*/ 9528075 h 10057482"/>
              <a:gd name="connsiteX69" fmla="*/ 2382514 w 6353370"/>
              <a:gd name="connsiteY69" fmla="*/ 9528075 h 10057482"/>
              <a:gd name="connsiteX70" fmla="*/ 2382514 w 6353370"/>
              <a:gd name="connsiteY70" fmla="*/ 9263371 h 10057482"/>
              <a:gd name="connsiteX71" fmla="*/ 2117790 w 6353370"/>
              <a:gd name="connsiteY71" fmla="*/ 9263371 h 10057482"/>
              <a:gd name="connsiteX72" fmla="*/ 2117790 w 6353370"/>
              <a:gd name="connsiteY72" fmla="*/ 8998667 h 10057482"/>
              <a:gd name="connsiteX73" fmla="*/ 1853066 w 6353370"/>
              <a:gd name="connsiteY73" fmla="*/ 8998667 h 10057482"/>
              <a:gd name="connsiteX74" fmla="*/ 1853066 w 6353370"/>
              <a:gd name="connsiteY74" fmla="*/ 8733963 h 10057482"/>
              <a:gd name="connsiteX75" fmla="*/ 1588342 w 6353370"/>
              <a:gd name="connsiteY75" fmla="*/ 8733963 h 10057482"/>
              <a:gd name="connsiteX76" fmla="*/ 1588342 w 6353370"/>
              <a:gd name="connsiteY76" fmla="*/ 8469259 h 10057482"/>
              <a:gd name="connsiteX77" fmla="*/ 1323619 w 6353370"/>
              <a:gd name="connsiteY77" fmla="*/ 8469259 h 10057482"/>
              <a:gd name="connsiteX78" fmla="*/ 1323619 w 6353370"/>
              <a:gd name="connsiteY78" fmla="*/ 8204556 h 10057482"/>
              <a:gd name="connsiteX79" fmla="*/ 1058895 w 6353370"/>
              <a:gd name="connsiteY79" fmla="*/ 8204556 h 10057482"/>
              <a:gd name="connsiteX80" fmla="*/ 1058895 w 6353370"/>
              <a:gd name="connsiteY80" fmla="*/ 7939852 h 10057482"/>
              <a:gd name="connsiteX81" fmla="*/ 794171 w 6353370"/>
              <a:gd name="connsiteY81" fmla="*/ 7939852 h 10057482"/>
              <a:gd name="connsiteX82" fmla="*/ 794171 w 6353370"/>
              <a:gd name="connsiteY82" fmla="*/ 7675148 h 10057482"/>
              <a:gd name="connsiteX83" fmla="*/ 529447 w 6353370"/>
              <a:gd name="connsiteY83" fmla="*/ 7675148 h 10057482"/>
              <a:gd name="connsiteX84" fmla="*/ 529447 w 6353370"/>
              <a:gd name="connsiteY84" fmla="*/ 7410444 h 10057482"/>
              <a:gd name="connsiteX85" fmla="*/ 264724 w 6353370"/>
              <a:gd name="connsiteY85" fmla="*/ 7410444 h 10057482"/>
              <a:gd name="connsiteX86" fmla="*/ 264724 w 6353370"/>
              <a:gd name="connsiteY86" fmla="*/ 7145741 h 10057482"/>
              <a:gd name="connsiteX87" fmla="*/ 0 w 6353370"/>
              <a:gd name="connsiteY87" fmla="*/ 7145741 h 10057482"/>
              <a:gd name="connsiteX88" fmla="*/ 0 w 6353370"/>
              <a:gd name="connsiteY88" fmla="*/ 6881036 h 10057482"/>
              <a:gd name="connsiteX89" fmla="*/ 0 w 6353370"/>
              <a:gd name="connsiteY89" fmla="*/ 6616332 h 10057482"/>
              <a:gd name="connsiteX90" fmla="*/ 0 w 6353370"/>
              <a:gd name="connsiteY90" fmla="*/ 6351629 h 10057482"/>
              <a:gd name="connsiteX91" fmla="*/ 0 w 6353370"/>
              <a:gd name="connsiteY91" fmla="*/ 6086925 h 10057482"/>
              <a:gd name="connsiteX92" fmla="*/ 0 w 6353370"/>
              <a:gd name="connsiteY92" fmla="*/ 5822221 h 10057482"/>
              <a:gd name="connsiteX93" fmla="*/ 0 w 6353370"/>
              <a:gd name="connsiteY93" fmla="*/ 5557517 h 10057482"/>
              <a:gd name="connsiteX94" fmla="*/ 0 w 6353370"/>
              <a:gd name="connsiteY94" fmla="*/ 5292813 h 10057482"/>
              <a:gd name="connsiteX95" fmla="*/ 0 w 6353370"/>
              <a:gd name="connsiteY95" fmla="*/ 5028109 h 10057482"/>
              <a:gd name="connsiteX96" fmla="*/ 0 w 6353370"/>
              <a:gd name="connsiteY96" fmla="*/ 4763405 h 10057482"/>
              <a:gd name="connsiteX97" fmla="*/ 0 w 6353370"/>
              <a:gd name="connsiteY97" fmla="*/ 4498701 h 10057482"/>
              <a:gd name="connsiteX98" fmla="*/ 0 w 6353370"/>
              <a:gd name="connsiteY98" fmla="*/ 4233998 h 10057482"/>
              <a:gd name="connsiteX99" fmla="*/ 0 w 6353370"/>
              <a:gd name="connsiteY99" fmla="*/ 3969294 h 10057482"/>
              <a:gd name="connsiteX100" fmla="*/ 0 w 6353370"/>
              <a:gd name="connsiteY100" fmla="*/ 3704590 h 10057482"/>
              <a:gd name="connsiteX101" fmla="*/ 0 w 6353370"/>
              <a:gd name="connsiteY101" fmla="*/ 3439886 h 10057482"/>
              <a:gd name="connsiteX102" fmla="*/ 0 w 6353370"/>
              <a:gd name="connsiteY102" fmla="*/ 3176446 h 10057482"/>
              <a:gd name="connsiteX103" fmla="*/ 0 w 6353370"/>
              <a:gd name="connsiteY103" fmla="*/ 3175182 h 10057482"/>
              <a:gd name="connsiteX104" fmla="*/ 0 w 6353370"/>
              <a:gd name="connsiteY104" fmla="*/ 2911743 h 10057482"/>
              <a:gd name="connsiteX105" fmla="*/ 264724 w 6353370"/>
              <a:gd name="connsiteY105" fmla="*/ 2911743 h 10057482"/>
              <a:gd name="connsiteX106" fmla="*/ 264724 w 6353370"/>
              <a:gd name="connsiteY106" fmla="*/ 2647039 h 10057482"/>
              <a:gd name="connsiteX107" fmla="*/ 529447 w 6353370"/>
              <a:gd name="connsiteY107" fmla="*/ 2647039 h 10057482"/>
              <a:gd name="connsiteX108" fmla="*/ 529447 w 6353370"/>
              <a:gd name="connsiteY108" fmla="*/ 2382336 h 10057482"/>
              <a:gd name="connsiteX109" fmla="*/ 794171 w 6353370"/>
              <a:gd name="connsiteY109" fmla="*/ 2382336 h 10057482"/>
              <a:gd name="connsiteX110" fmla="*/ 794171 w 6353370"/>
              <a:gd name="connsiteY110" fmla="*/ 2117631 h 10057482"/>
              <a:gd name="connsiteX111" fmla="*/ 1058895 w 6353370"/>
              <a:gd name="connsiteY111" fmla="*/ 2117631 h 10057482"/>
              <a:gd name="connsiteX112" fmla="*/ 1058895 w 6353370"/>
              <a:gd name="connsiteY112" fmla="*/ 1852927 h 10057482"/>
              <a:gd name="connsiteX113" fmla="*/ 1323619 w 6353370"/>
              <a:gd name="connsiteY113" fmla="*/ 1852927 h 10057482"/>
              <a:gd name="connsiteX114" fmla="*/ 1323619 w 6353370"/>
              <a:gd name="connsiteY114" fmla="*/ 1588223 h 10057482"/>
              <a:gd name="connsiteX115" fmla="*/ 1588342 w 6353370"/>
              <a:gd name="connsiteY115" fmla="*/ 1588223 h 10057482"/>
              <a:gd name="connsiteX116" fmla="*/ 1588342 w 6353370"/>
              <a:gd name="connsiteY116" fmla="*/ 1323519 h 10057482"/>
              <a:gd name="connsiteX117" fmla="*/ 1853066 w 6353370"/>
              <a:gd name="connsiteY117" fmla="*/ 1323519 h 10057482"/>
              <a:gd name="connsiteX118" fmla="*/ 1853066 w 6353370"/>
              <a:gd name="connsiteY118" fmla="*/ 1058816 h 10057482"/>
              <a:gd name="connsiteX119" fmla="*/ 2117790 w 6353370"/>
              <a:gd name="connsiteY119" fmla="*/ 1058816 h 10057482"/>
              <a:gd name="connsiteX120" fmla="*/ 2117790 w 6353370"/>
              <a:gd name="connsiteY120" fmla="*/ 794112 h 10057482"/>
              <a:gd name="connsiteX121" fmla="*/ 2382514 w 6353370"/>
              <a:gd name="connsiteY121" fmla="*/ 794112 h 10057482"/>
              <a:gd name="connsiteX122" fmla="*/ 2382514 w 6353370"/>
              <a:gd name="connsiteY122" fmla="*/ 529408 h 10057482"/>
              <a:gd name="connsiteX123" fmla="*/ 2647238 w 6353370"/>
              <a:gd name="connsiteY123" fmla="*/ 529408 h 10057482"/>
              <a:gd name="connsiteX124" fmla="*/ 2647238 w 6353370"/>
              <a:gd name="connsiteY124" fmla="*/ 264704 h 10057482"/>
              <a:gd name="connsiteX125" fmla="*/ 2911962 w 6353370"/>
              <a:gd name="connsiteY125" fmla="*/ 264704 h 10057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6353370" h="10057482">
                <a:moveTo>
                  <a:pt x="2911962" y="0"/>
                </a:moveTo>
                <a:lnTo>
                  <a:pt x="3176686" y="0"/>
                </a:lnTo>
                <a:lnTo>
                  <a:pt x="3441410" y="0"/>
                </a:lnTo>
                <a:lnTo>
                  <a:pt x="3441410" y="264704"/>
                </a:lnTo>
                <a:lnTo>
                  <a:pt x="3706132" y="264704"/>
                </a:lnTo>
                <a:lnTo>
                  <a:pt x="3706132" y="529408"/>
                </a:lnTo>
                <a:lnTo>
                  <a:pt x="3970858" y="529408"/>
                </a:lnTo>
                <a:lnTo>
                  <a:pt x="3970858" y="794112"/>
                </a:lnTo>
                <a:lnTo>
                  <a:pt x="4235582" y="794112"/>
                </a:lnTo>
                <a:lnTo>
                  <a:pt x="4235582" y="1058816"/>
                </a:lnTo>
                <a:lnTo>
                  <a:pt x="4500306" y="1058816"/>
                </a:lnTo>
                <a:lnTo>
                  <a:pt x="4500306" y="1323519"/>
                </a:lnTo>
                <a:lnTo>
                  <a:pt x="4765028" y="1323519"/>
                </a:lnTo>
                <a:lnTo>
                  <a:pt x="4765028" y="1588223"/>
                </a:lnTo>
                <a:lnTo>
                  <a:pt x="5029752" y="1588223"/>
                </a:lnTo>
                <a:lnTo>
                  <a:pt x="5029752" y="1852927"/>
                </a:lnTo>
                <a:lnTo>
                  <a:pt x="5294476" y="1852927"/>
                </a:lnTo>
                <a:lnTo>
                  <a:pt x="5294476" y="2117631"/>
                </a:lnTo>
                <a:lnTo>
                  <a:pt x="5559200" y="2117631"/>
                </a:lnTo>
                <a:lnTo>
                  <a:pt x="5559200" y="2382336"/>
                </a:lnTo>
                <a:lnTo>
                  <a:pt x="5823922" y="2382336"/>
                </a:lnTo>
                <a:lnTo>
                  <a:pt x="5823922" y="2647039"/>
                </a:lnTo>
                <a:lnTo>
                  <a:pt x="6088646" y="2647039"/>
                </a:lnTo>
                <a:lnTo>
                  <a:pt x="6088646" y="2911743"/>
                </a:lnTo>
                <a:lnTo>
                  <a:pt x="6353370" y="2911743"/>
                </a:lnTo>
                <a:lnTo>
                  <a:pt x="6353370" y="3175182"/>
                </a:lnTo>
                <a:lnTo>
                  <a:pt x="6353370" y="3176446"/>
                </a:lnTo>
                <a:lnTo>
                  <a:pt x="6353370" y="3439886"/>
                </a:lnTo>
                <a:lnTo>
                  <a:pt x="6353370" y="3704590"/>
                </a:lnTo>
                <a:lnTo>
                  <a:pt x="6353370" y="3969294"/>
                </a:lnTo>
                <a:lnTo>
                  <a:pt x="6353370" y="4233998"/>
                </a:lnTo>
                <a:lnTo>
                  <a:pt x="6353370" y="4498701"/>
                </a:lnTo>
                <a:lnTo>
                  <a:pt x="6353370" y="4763405"/>
                </a:lnTo>
                <a:lnTo>
                  <a:pt x="6353370" y="5028109"/>
                </a:lnTo>
                <a:lnTo>
                  <a:pt x="6353370" y="5292813"/>
                </a:lnTo>
                <a:lnTo>
                  <a:pt x="6353370" y="5557517"/>
                </a:lnTo>
                <a:lnTo>
                  <a:pt x="6353370" y="5822221"/>
                </a:lnTo>
                <a:lnTo>
                  <a:pt x="6353370" y="6086925"/>
                </a:lnTo>
                <a:lnTo>
                  <a:pt x="6353370" y="6351629"/>
                </a:lnTo>
                <a:lnTo>
                  <a:pt x="6353370" y="6616332"/>
                </a:lnTo>
                <a:lnTo>
                  <a:pt x="6353370" y="6881036"/>
                </a:lnTo>
                <a:lnTo>
                  <a:pt x="6353370" y="7145741"/>
                </a:lnTo>
                <a:lnTo>
                  <a:pt x="6088646" y="7145741"/>
                </a:lnTo>
                <a:lnTo>
                  <a:pt x="6088646" y="7410444"/>
                </a:lnTo>
                <a:lnTo>
                  <a:pt x="5823922" y="7410444"/>
                </a:lnTo>
                <a:lnTo>
                  <a:pt x="5823922" y="7675148"/>
                </a:lnTo>
                <a:lnTo>
                  <a:pt x="5559200" y="7675148"/>
                </a:lnTo>
                <a:lnTo>
                  <a:pt x="5559200" y="7939852"/>
                </a:lnTo>
                <a:lnTo>
                  <a:pt x="5294476" y="7939852"/>
                </a:lnTo>
                <a:lnTo>
                  <a:pt x="5294476" y="8204556"/>
                </a:lnTo>
                <a:lnTo>
                  <a:pt x="5029752" y="8204556"/>
                </a:lnTo>
                <a:lnTo>
                  <a:pt x="5029752" y="8469259"/>
                </a:lnTo>
                <a:lnTo>
                  <a:pt x="4765028" y="8469259"/>
                </a:lnTo>
                <a:lnTo>
                  <a:pt x="4765028" y="8733963"/>
                </a:lnTo>
                <a:lnTo>
                  <a:pt x="4500306" y="8733963"/>
                </a:lnTo>
                <a:lnTo>
                  <a:pt x="4500306" y="8998667"/>
                </a:lnTo>
                <a:lnTo>
                  <a:pt x="4235582" y="8998667"/>
                </a:lnTo>
                <a:lnTo>
                  <a:pt x="4235582" y="9263371"/>
                </a:lnTo>
                <a:lnTo>
                  <a:pt x="3970858" y="9263371"/>
                </a:lnTo>
                <a:lnTo>
                  <a:pt x="3970858" y="9528075"/>
                </a:lnTo>
                <a:lnTo>
                  <a:pt x="3706132" y="9528075"/>
                </a:lnTo>
                <a:lnTo>
                  <a:pt x="3706132" y="9792778"/>
                </a:lnTo>
                <a:lnTo>
                  <a:pt x="3441410" y="9792778"/>
                </a:lnTo>
                <a:lnTo>
                  <a:pt x="3441410" y="10057482"/>
                </a:lnTo>
                <a:lnTo>
                  <a:pt x="3176686" y="10057482"/>
                </a:lnTo>
                <a:lnTo>
                  <a:pt x="2911962" y="10057482"/>
                </a:lnTo>
                <a:lnTo>
                  <a:pt x="2911962" y="9792778"/>
                </a:lnTo>
                <a:lnTo>
                  <a:pt x="2647238" y="9792778"/>
                </a:lnTo>
                <a:lnTo>
                  <a:pt x="2647238" y="9528075"/>
                </a:lnTo>
                <a:lnTo>
                  <a:pt x="2382514" y="9528075"/>
                </a:lnTo>
                <a:lnTo>
                  <a:pt x="2382514" y="9263371"/>
                </a:lnTo>
                <a:lnTo>
                  <a:pt x="2117790" y="9263371"/>
                </a:lnTo>
                <a:lnTo>
                  <a:pt x="2117790" y="8998667"/>
                </a:lnTo>
                <a:lnTo>
                  <a:pt x="1853066" y="8998667"/>
                </a:lnTo>
                <a:lnTo>
                  <a:pt x="1853066" y="8733963"/>
                </a:lnTo>
                <a:lnTo>
                  <a:pt x="1588342" y="8733963"/>
                </a:lnTo>
                <a:lnTo>
                  <a:pt x="1588342" y="8469259"/>
                </a:lnTo>
                <a:lnTo>
                  <a:pt x="1323619" y="8469259"/>
                </a:lnTo>
                <a:lnTo>
                  <a:pt x="1323619" y="8204556"/>
                </a:lnTo>
                <a:lnTo>
                  <a:pt x="1058895" y="8204556"/>
                </a:lnTo>
                <a:lnTo>
                  <a:pt x="1058895" y="7939852"/>
                </a:lnTo>
                <a:lnTo>
                  <a:pt x="794171" y="7939852"/>
                </a:lnTo>
                <a:lnTo>
                  <a:pt x="794171" y="7675148"/>
                </a:lnTo>
                <a:lnTo>
                  <a:pt x="529447" y="7675148"/>
                </a:lnTo>
                <a:lnTo>
                  <a:pt x="529447" y="7410444"/>
                </a:lnTo>
                <a:lnTo>
                  <a:pt x="264724" y="7410444"/>
                </a:lnTo>
                <a:lnTo>
                  <a:pt x="264724" y="7145741"/>
                </a:lnTo>
                <a:lnTo>
                  <a:pt x="0" y="7145741"/>
                </a:lnTo>
                <a:lnTo>
                  <a:pt x="0" y="6881036"/>
                </a:lnTo>
                <a:lnTo>
                  <a:pt x="0" y="6616332"/>
                </a:lnTo>
                <a:lnTo>
                  <a:pt x="0" y="6351629"/>
                </a:lnTo>
                <a:lnTo>
                  <a:pt x="0" y="6086925"/>
                </a:lnTo>
                <a:lnTo>
                  <a:pt x="0" y="5822221"/>
                </a:lnTo>
                <a:lnTo>
                  <a:pt x="0" y="5557517"/>
                </a:lnTo>
                <a:lnTo>
                  <a:pt x="0" y="5292813"/>
                </a:lnTo>
                <a:lnTo>
                  <a:pt x="0" y="5028109"/>
                </a:lnTo>
                <a:lnTo>
                  <a:pt x="0" y="4763405"/>
                </a:lnTo>
                <a:lnTo>
                  <a:pt x="0" y="4498701"/>
                </a:lnTo>
                <a:lnTo>
                  <a:pt x="0" y="4233998"/>
                </a:lnTo>
                <a:lnTo>
                  <a:pt x="0" y="3969294"/>
                </a:lnTo>
                <a:lnTo>
                  <a:pt x="0" y="3704590"/>
                </a:lnTo>
                <a:lnTo>
                  <a:pt x="0" y="3439886"/>
                </a:lnTo>
                <a:lnTo>
                  <a:pt x="0" y="3176446"/>
                </a:lnTo>
                <a:lnTo>
                  <a:pt x="0" y="3175182"/>
                </a:lnTo>
                <a:lnTo>
                  <a:pt x="0" y="2911743"/>
                </a:lnTo>
                <a:lnTo>
                  <a:pt x="264724" y="2911743"/>
                </a:lnTo>
                <a:lnTo>
                  <a:pt x="264724" y="2647039"/>
                </a:lnTo>
                <a:lnTo>
                  <a:pt x="529447" y="2647039"/>
                </a:lnTo>
                <a:lnTo>
                  <a:pt x="529447" y="2382336"/>
                </a:lnTo>
                <a:lnTo>
                  <a:pt x="794171" y="2382336"/>
                </a:lnTo>
                <a:lnTo>
                  <a:pt x="794171" y="2117631"/>
                </a:lnTo>
                <a:lnTo>
                  <a:pt x="1058895" y="2117631"/>
                </a:lnTo>
                <a:lnTo>
                  <a:pt x="1058895" y="1852927"/>
                </a:lnTo>
                <a:lnTo>
                  <a:pt x="1323619" y="1852927"/>
                </a:lnTo>
                <a:lnTo>
                  <a:pt x="1323619" y="1588223"/>
                </a:lnTo>
                <a:lnTo>
                  <a:pt x="1588342" y="1588223"/>
                </a:lnTo>
                <a:lnTo>
                  <a:pt x="1588342" y="1323519"/>
                </a:lnTo>
                <a:lnTo>
                  <a:pt x="1853066" y="1323519"/>
                </a:lnTo>
                <a:lnTo>
                  <a:pt x="1853066" y="1058816"/>
                </a:lnTo>
                <a:lnTo>
                  <a:pt x="2117790" y="1058816"/>
                </a:lnTo>
                <a:lnTo>
                  <a:pt x="2117790" y="794112"/>
                </a:lnTo>
                <a:lnTo>
                  <a:pt x="2382514" y="794112"/>
                </a:lnTo>
                <a:lnTo>
                  <a:pt x="2382514" y="529408"/>
                </a:lnTo>
                <a:lnTo>
                  <a:pt x="2647238" y="529408"/>
                </a:lnTo>
                <a:lnTo>
                  <a:pt x="2647238" y="264704"/>
                </a:lnTo>
                <a:lnTo>
                  <a:pt x="2911962" y="26470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4000" b="0" i="0">
                <a:solidFill>
                  <a:schemeClr val="tx2"/>
                </a:solidFill>
                <a:latin typeface="Josefin Sans" pitchFamily="2" charset="77"/>
              </a:defRPr>
            </a:lvl1pPr>
          </a:lstStyle>
          <a:p>
            <a:endParaRPr lang="en-SV" dirty="0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F70B7DF5-61D1-D647-04DD-A30C88C6638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476498" y="1023399"/>
            <a:ext cx="7563755" cy="1163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467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5DEA84F-D236-5B3B-471E-BFE339D6F9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481524" y="3580156"/>
            <a:ext cx="3414602" cy="5405367"/>
          </a:xfrm>
          <a:custGeom>
            <a:avLst/>
            <a:gdLst>
              <a:gd name="connsiteX0" fmla="*/ 2911962 w 6353370"/>
              <a:gd name="connsiteY0" fmla="*/ 0 h 10057482"/>
              <a:gd name="connsiteX1" fmla="*/ 3176686 w 6353370"/>
              <a:gd name="connsiteY1" fmla="*/ 0 h 10057482"/>
              <a:gd name="connsiteX2" fmla="*/ 3441410 w 6353370"/>
              <a:gd name="connsiteY2" fmla="*/ 0 h 10057482"/>
              <a:gd name="connsiteX3" fmla="*/ 3441410 w 6353370"/>
              <a:gd name="connsiteY3" fmla="*/ 264704 h 10057482"/>
              <a:gd name="connsiteX4" fmla="*/ 3706132 w 6353370"/>
              <a:gd name="connsiteY4" fmla="*/ 264704 h 10057482"/>
              <a:gd name="connsiteX5" fmla="*/ 3706132 w 6353370"/>
              <a:gd name="connsiteY5" fmla="*/ 529408 h 10057482"/>
              <a:gd name="connsiteX6" fmla="*/ 3970858 w 6353370"/>
              <a:gd name="connsiteY6" fmla="*/ 529408 h 10057482"/>
              <a:gd name="connsiteX7" fmla="*/ 3970858 w 6353370"/>
              <a:gd name="connsiteY7" fmla="*/ 794112 h 10057482"/>
              <a:gd name="connsiteX8" fmla="*/ 4235582 w 6353370"/>
              <a:gd name="connsiteY8" fmla="*/ 794112 h 10057482"/>
              <a:gd name="connsiteX9" fmla="*/ 4235582 w 6353370"/>
              <a:gd name="connsiteY9" fmla="*/ 1058816 h 10057482"/>
              <a:gd name="connsiteX10" fmla="*/ 4500306 w 6353370"/>
              <a:gd name="connsiteY10" fmla="*/ 1058816 h 10057482"/>
              <a:gd name="connsiteX11" fmla="*/ 4500306 w 6353370"/>
              <a:gd name="connsiteY11" fmla="*/ 1323519 h 10057482"/>
              <a:gd name="connsiteX12" fmla="*/ 4765028 w 6353370"/>
              <a:gd name="connsiteY12" fmla="*/ 1323519 h 10057482"/>
              <a:gd name="connsiteX13" fmla="*/ 4765028 w 6353370"/>
              <a:gd name="connsiteY13" fmla="*/ 1588223 h 10057482"/>
              <a:gd name="connsiteX14" fmla="*/ 5029752 w 6353370"/>
              <a:gd name="connsiteY14" fmla="*/ 1588223 h 10057482"/>
              <a:gd name="connsiteX15" fmla="*/ 5029752 w 6353370"/>
              <a:gd name="connsiteY15" fmla="*/ 1852927 h 10057482"/>
              <a:gd name="connsiteX16" fmla="*/ 5294476 w 6353370"/>
              <a:gd name="connsiteY16" fmla="*/ 1852927 h 10057482"/>
              <a:gd name="connsiteX17" fmla="*/ 5294476 w 6353370"/>
              <a:gd name="connsiteY17" fmla="*/ 2117631 h 10057482"/>
              <a:gd name="connsiteX18" fmla="*/ 5559200 w 6353370"/>
              <a:gd name="connsiteY18" fmla="*/ 2117631 h 10057482"/>
              <a:gd name="connsiteX19" fmla="*/ 5559200 w 6353370"/>
              <a:gd name="connsiteY19" fmla="*/ 2382336 h 10057482"/>
              <a:gd name="connsiteX20" fmla="*/ 5823922 w 6353370"/>
              <a:gd name="connsiteY20" fmla="*/ 2382336 h 10057482"/>
              <a:gd name="connsiteX21" fmla="*/ 5823922 w 6353370"/>
              <a:gd name="connsiteY21" fmla="*/ 2647039 h 10057482"/>
              <a:gd name="connsiteX22" fmla="*/ 6088646 w 6353370"/>
              <a:gd name="connsiteY22" fmla="*/ 2647039 h 10057482"/>
              <a:gd name="connsiteX23" fmla="*/ 6088646 w 6353370"/>
              <a:gd name="connsiteY23" fmla="*/ 2911743 h 10057482"/>
              <a:gd name="connsiteX24" fmla="*/ 6353370 w 6353370"/>
              <a:gd name="connsiteY24" fmla="*/ 2911743 h 10057482"/>
              <a:gd name="connsiteX25" fmla="*/ 6353370 w 6353370"/>
              <a:gd name="connsiteY25" fmla="*/ 3175182 h 10057482"/>
              <a:gd name="connsiteX26" fmla="*/ 6353370 w 6353370"/>
              <a:gd name="connsiteY26" fmla="*/ 3176446 h 10057482"/>
              <a:gd name="connsiteX27" fmla="*/ 6353370 w 6353370"/>
              <a:gd name="connsiteY27" fmla="*/ 3439886 h 10057482"/>
              <a:gd name="connsiteX28" fmla="*/ 6353370 w 6353370"/>
              <a:gd name="connsiteY28" fmla="*/ 3704590 h 10057482"/>
              <a:gd name="connsiteX29" fmla="*/ 6353370 w 6353370"/>
              <a:gd name="connsiteY29" fmla="*/ 3969294 h 10057482"/>
              <a:gd name="connsiteX30" fmla="*/ 6353370 w 6353370"/>
              <a:gd name="connsiteY30" fmla="*/ 4233998 h 10057482"/>
              <a:gd name="connsiteX31" fmla="*/ 6353370 w 6353370"/>
              <a:gd name="connsiteY31" fmla="*/ 4498701 h 10057482"/>
              <a:gd name="connsiteX32" fmla="*/ 6353370 w 6353370"/>
              <a:gd name="connsiteY32" fmla="*/ 4763405 h 10057482"/>
              <a:gd name="connsiteX33" fmla="*/ 6353370 w 6353370"/>
              <a:gd name="connsiteY33" fmla="*/ 5028109 h 10057482"/>
              <a:gd name="connsiteX34" fmla="*/ 6353370 w 6353370"/>
              <a:gd name="connsiteY34" fmla="*/ 5292813 h 10057482"/>
              <a:gd name="connsiteX35" fmla="*/ 6353370 w 6353370"/>
              <a:gd name="connsiteY35" fmla="*/ 5557517 h 10057482"/>
              <a:gd name="connsiteX36" fmla="*/ 6353370 w 6353370"/>
              <a:gd name="connsiteY36" fmla="*/ 5822221 h 10057482"/>
              <a:gd name="connsiteX37" fmla="*/ 6353370 w 6353370"/>
              <a:gd name="connsiteY37" fmla="*/ 6086925 h 10057482"/>
              <a:gd name="connsiteX38" fmla="*/ 6353370 w 6353370"/>
              <a:gd name="connsiteY38" fmla="*/ 6351629 h 10057482"/>
              <a:gd name="connsiteX39" fmla="*/ 6353370 w 6353370"/>
              <a:gd name="connsiteY39" fmla="*/ 6616332 h 10057482"/>
              <a:gd name="connsiteX40" fmla="*/ 6353370 w 6353370"/>
              <a:gd name="connsiteY40" fmla="*/ 6881036 h 10057482"/>
              <a:gd name="connsiteX41" fmla="*/ 6353370 w 6353370"/>
              <a:gd name="connsiteY41" fmla="*/ 7145741 h 10057482"/>
              <a:gd name="connsiteX42" fmla="*/ 6088646 w 6353370"/>
              <a:gd name="connsiteY42" fmla="*/ 7145741 h 10057482"/>
              <a:gd name="connsiteX43" fmla="*/ 6088646 w 6353370"/>
              <a:gd name="connsiteY43" fmla="*/ 7410444 h 10057482"/>
              <a:gd name="connsiteX44" fmla="*/ 5823922 w 6353370"/>
              <a:gd name="connsiteY44" fmla="*/ 7410444 h 10057482"/>
              <a:gd name="connsiteX45" fmla="*/ 5823922 w 6353370"/>
              <a:gd name="connsiteY45" fmla="*/ 7675148 h 10057482"/>
              <a:gd name="connsiteX46" fmla="*/ 5559200 w 6353370"/>
              <a:gd name="connsiteY46" fmla="*/ 7675148 h 10057482"/>
              <a:gd name="connsiteX47" fmla="*/ 5559200 w 6353370"/>
              <a:gd name="connsiteY47" fmla="*/ 7939852 h 10057482"/>
              <a:gd name="connsiteX48" fmla="*/ 5294476 w 6353370"/>
              <a:gd name="connsiteY48" fmla="*/ 7939852 h 10057482"/>
              <a:gd name="connsiteX49" fmla="*/ 5294476 w 6353370"/>
              <a:gd name="connsiteY49" fmla="*/ 8204556 h 10057482"/>
              <a:gd name="connsiteX50" fmla="*/ 5029752 w 6353370"/>
              <a:gd name="connsiteY50" fmla="*/ 8204556 h 10057482"/>
              <a:gd name="connsiteX51" fmla="*/ 5029752 w 6353370"/>
              <a:gd name="connsiteY51" fmla="*/ 8469259 h 10057482"/>
              <a:gd name="connsiteX52" fmla="*/ 4765028 w 6353370"/>
              <a:gd name="connsiteY52" fmla="*/ 8469259 h 10057482"/>
              <a:gd name="connsiteX53" fmla="*/ 4765028 w 6353370"/>
              <a:gd name="connsiteY53" fmla="*/ 8733963 h 10057482"/>
              <a:gd name="connsiteX54" fmla="*/ 4500306 w 6353370"/>
              <a:gd name="connsiteY54" fmla="*/ 8733963 h 10057482"/>
              <a:gd name="connsiteX55" fmla="*/ 4500306 w 6353370"/>
              <a:gd name="connsiteY55" fmla="*/ 8998667 h 10057482"/>
              <a:gd name="connsiteX56" fmla="*/ 4235582 w 6353370"/>
              <a:gd name="connsiteY56" fmla="*/ 8998667 h 10057482"/>
              <a:gd name="connsiteX57" fmla="*/ 4235582 w 6353370"/>
              <a:gd name="connsiteY57" fmla="*/ 9263371 h 10057482"/>
              <a:gd name="connsiteX58" fmla="*/ 3970858 w 6353370"/>
              <a:gd name="connsiteY58" fmla="*/ 9263371 h 10057482"/>
              <a:gd name="connsiteX59" fmla="*/ 3970858 w 6353370"/>
              <a:gd name="connsiteY59" fmla="*/ 9528075 h 10057482"/>
              <a:gd name="connsiteX60" fmla="*/ 3706132 w 6353370"/>
              <a:gd name="connsiteY60" fmla="*/ 9528075 h 10057482"/>
              <a:gd name="connsiteX61" fmla="*/ 3706132 w 6353370"/>
              <a:gd name="connsiteY61" fmla="*/ 9792778 h 10057482"/>
              <a:gd name="connsiteX62" fmla="*/ 3441410 w 6353370"/>
              <a:gd name="connsiteY62" fmla="*/ 9792778 h 10057482"/>
              <a:gd name="connsiteX63" fmla="*/ 3441410 w 6353370"/>
              <a:gd name="connsiteY63" fmla="*/ 10057482 h 10057482"/>
              <a:gd name="connsiteX64" fmla="*/ 3176686 w 6353370"/>
              <a:gd name="connsiteY64" fmla="*/ 10057482 h 10057482"/>
              <a:gd name="connsiteX65" fmla="*/ 2911962 w 6353370"/>
              <a:gd name="connsiteY65" fmla="*/ 10057482 h 10057482"/>
              <a:gd name="connsiteX66" fmla="*/ 2911962 w 6353370"/>
              <a:gd name="connsiteY66" fmla="*/ 9792778 h 10057482"/>
              <a:gd name="connsiteX67" fmla="*/ 2647238 w 6353370"/>
              <a:gd name="connsiteY67" fmla="*/ 9792778 h 10057482"/>
              <a:gd name="connsiteX68" fmla="*/ 2647238 w 6353370"/>
              <a:gd name="connsiteY68" fmla="*/ 9528075 h 10057482"/>
              <a:gd name="connsiteX69" fmla="*/ 2382514 w 6353370"/>
              <a:gd name="connsiteY69" fmla="*/ 9528075 h 10057482"/>
              <a:gd name="connsiteX70" fmla="*/ 2382514 w 6353370"/>
              <a:gd name="connsiteY70" fmla="*/ 9263371 h 10057482"/>
              <a:gd name="connsiteX71" fmla="*/ 2117790 w 6353370"/>
              <a:gd name="connsiteY71" fmla="*/ 9263371 h 10057482"/>
              <a:gd name="connsiteX72" fmla="*/ 2117790 w 6353370"/>
              <a:gd name="connsiteY72" fmla="*/ 8998667 h 10057482"/>
              <a:gd name="connsiteX73" fmla="*/ 1853066 w 6353370"/>
              <a:gd name="connsiteY73" fmla="*/ 8998667 h 10057482"/>
              <a:gd name="connsiteX74" fmla="*/ 1853066 w 6353370"/>
              <a:gd name="connsiteY74" fmla="*/ 8733963 h 10057482"/>
              <a:gd name="connsiteX75" fmla="*/ 1588342 w 6353370"/>
              <a:gd name="connsiteY75" fmla="*/ 8733963 h 10057482"/>
              <a:gd name="connsiteX76" fmla="*/ 1588342 w 6353370"/>
              <a:gd name="connsiteY76" fmla="*/ 8469259 h 10057482"/>
              <a:gd name="connsiteX77" fmla="*/ 1323619 w 6353370"/>
              <a:gd name="connsiteY77" fmla="*/ 8469259 h 10057482"/>
              <a:gd name="connsiteX78" fmla="*/ 1323619 w 6353370"/>
              <a:gd name="connsiteY78" fmla="*/ 8204556 h 10057482"/>
              <a:gd name="connsiteX79" fmla="*/ 1058895 w 6353370"/>
              <a:gd name="connsiteY79" fmla="*/ 8204556 h 10057482"/>
              <a:gd name="connsiteX80" fmla="*/ 1058895 w 6353370"/>
              <a:gd name="connsiteY80" fmla="*/ 7939852 h 10057482"/>
              <a:gd name="connsiteX81" fmla="*/ 794171 w 6353370"/>
              <a:gd name="connsiteY81" fmla="*/ 7939852 h 10057482"/>
              <a:gd name="connsiteX82" fmla="*/ 794171 w 6353370"/>
              <a:gd name="connsiteY82" fmla="*/ 7675148 h 10057482"/>
              <a:gd name="connsiteX83" fmla="*/ 529447 w 6353370"/>
              <a:gd name="connsiteY83" fmla="*/ 7675148 h 10057482"/>
              <a:gd name="connsiteX84" fmla="*/ 529447 w 6353370"/>
              <a:gd name="connsiteY84" fmla="*/ 7410444 h 10057482"/>
              <a:gd name="connsiteX85" fmla="*/ 264724 w 6353370"/>
              <a:gd name="connsiteY85" fmla="*/ 7410444 h 10057482"/>
              <a:gd name="connsiteX86" fmla="*/ 264724 w 6353370"/>
              <a:gd name="connsiteY86" fmla="*/ 7145741 h 10057482"/>
              <a:gd name="connsiteX87" fmla="*/ 0 w 6353370"/>
              <a:gd name="connsiteY87" fmla="*/ 7145741 h 10057482"/>
              <a:gd name="connsiteX88" fmla="*/ 0 w 6353370"/>
              <a:gd name="connsiteY88" fmla="*/ 6881036 h 10057482"/>
              <a:gd name="connsiteX89" fmla="*/ 0 w 6353370"/>
              <a:gd name="connsiteY89" fmla="*/ 6616332 h 10057482"/>
              <a:gd name="connsiteX90" fmla="*/ 0 w 6353370"/>
              <a:gd name="connsiteY90" fmla="*/ 6351629 h 10057482"/>
              <a:gd name="connsiteX91" fmla="*/ 0 w 6353370"/>
              <a:gd name="connsiteY91" fmla="*/ 6086925 h 10057482"/>
              <a:gd name="connsiteX92" fmla="*/ 0 w 6353370"/>
              <a:gd name="connsiteY92" fmla="*/ 5822221 h 10057482"/>
              <a:gd name="connsiteX93" fmla="*/ 0 w 6353370"/>
              <a:gd name="connsiteY93" fmla="*/ 5557517 h 10057482"/>
              <a:gd name="connsiteX94" fmla="*/ 0 w 6353370"/>
              <a:gd name="connsiteY94" fmla="*/ 5292813 h 10057482"/>
              <a:gd name="connsiteX95" fmla="*/ 0 w 6353370"/>
              <a:gd name="connsiteY95" fmla="*/ 5028109 h 10057482"/>
              <a:gd name="connsiteX96" fmla="*/ 0 w 6353370"/>
              <a:gd name="connsiteY96" fmla="*/ 4763405 h 10057482"/>
              <a:gd name="connsiteX97" fmla="*/ 0 w 6353370"/>
              <a:gd name="connsiteY97" fmla="*/ 4498701 h 10057482"/>
              <a:gd name="connsiteX98" fmla="*/ 0 w 6353370"/>
              <a:gd name="connsiteY98" fmla="*/ 4233998 h 10057482"/>
              <a:gd name="connsiteX99" fmla="*/ 0 w 6353370"/>
              <a:gd name="connsiteY99" fmla="*/ 3969294 h 10057482"/>
              <a:gd name="connsiteX100" fmla="*/ 0 w 6353370"/>
              <a:gd name="connsiteY100" fmla="*/ 3704590 h 10057482"/>
              <a:gd name="connsiteX101" fmla="*/ 0 w 6353370"/>
              <a:gd name="connsiteY101" fmla="*/ 3439886 h 10057482"/>
              <a:gd name="connsiteX102" fmla="*/ 0 w 6353370"/>
              <a:gd name="connsiteY102" fmla="*/ 3176446 h 10057482"/>
              <a:gd name="connsiteX103" fmla="*/ 0 w 6353370"/>
              <a:gd name="connsiteY103" fmla="*/ 3175182 h 10057482"/>
              <a:gd name="connsiteX104" fmla="*/ 0 w 6353370"/>
              <a:gd name="connsiteY104" fmla="*/ 2911743 h 10057482"/>
              <a:gd name="connsiteX105" fmla="*/ 264724 w 6353370"/>
              <a:gd name="connsiteY105" fmla="*/ 2911743 h 10057482"/>
              <a:gd name="connsiteX106" fmla="*/ 264724 w 6353370"/>
              <a:gd name="connsiteY106" fmla="*/ 2647039 h 10057482"/>
              <a:gd name="connsiteX107" fmla="*/ 529447 w 6353370"/>
              <a:gd name="connsiteY107" fmla="*/ 2647039 h 10057482"/>
              <a:gd name="connsiteX108" fmla="*/ 529447 w 6353370"/>
              <a:gd name="connsiteY108" fmla="*/ 2382336 h 10057482"/>
              <a:gd name="connsiteX109" fmla="*/ 794171 w 6353370"/>
              <a:gd name="connsiteY109" fmla="*/ 2382336 h 10057482"/>
              <a:gd name="connsiteX110" fmla="*/ 794171 w 6353370"/>
              <a:gd name="connsiteY110" fmla="*/ 2117631 h 10057482"/>
              <a:gd name="connsiteX111" fmla="*/ 1058895 w 6353370"/>
              <a:gd name="connsiteY111" fmla="*/ 2117631 h 10057482"/>
              <a:gd name="connsiteX112" fmla="*/ 1058895 w 6353370"/>
              <a:gd name="connsiteY112" fmla="*/ 1852927 h 10057482"/>
              <a:gd name="connsiteX113" fmla="*/ 1323619 w 6353370"/>
              <a:gd name="connsiteY113" fmla="*/ 1852927 h 10057482"/>
              <a:gd name="connsiteX114" fmla="*/ 1323619 w 6353370"/>
              <a:gd name="connsiteY114" fmla="*/ 1588223 h 10057482"/>
              <a:gd name="connsiteX115" fmla="*/ 1588342 w 6353370"/>
              <a:gd name="connsiteY115" fmla="*/ 1588223 h 10057482"/>
              <a:gd name="connsiteX116" fmla="*/ 1588342 w 6353370"/>
              <a:gd name="connsiteY116" fmla="*/ 1323519 h 10057482"/>
              <a:gd name="connsiteX117" fmla="*/ 1853066 w 6353370"/>
              <a:gd name="connsiteY117" fmla="*/ 1323519 h 10057482"/>
              <a:gd name="connsiteX118" fmla="*/ 1853066 w 6353370"/>
              <a:gd name="connsiteY118" fmla="*/ 1058816 h 10057482"/>
              <a:gd name="connsiteX119" fmla="*/ 2117790 w 6353370"/>
              <a:gd name="connsiteY119" fmla="*/ 1058816 h 10057482"/>
              <a:gd name="connsiteX120" fmla="*/ 2117790 w 6353370"/>
              <a:gd name="connsiteY120" fmla="*/ 794112 h 10057482"/>
              <a:gd name="connsiteX121" fmla="*/ 2382514 w 6353370"/>
              <a:gd name="connsiteY121" fmla="*/ 794112 h 10057482"/>
              <a:gd name="connsiteX122" fmla="*/ 2382514 w 6353370"/>
              <a:gd name="connsiteY122" fmla="*/ 529408 h 10057482"/>
              <a:gd name="connsiteX123" fmla="*/ 2647238 w 6353370"/>
              <a:gd name="connsiteY123" fmla="*/ 529408 h 10057482"/>
              <a:gd name="connsiteX124" fmla="*/ 2647238 w 6353370"/>
              <a:gd name="connsiteY124" fmla="*/ 264704 h 10057482"/>
              <a:gd name="connsiteX125" fmla="*/ 2911962 w 6353370"/>
              <a:gd name="connsiteY125" fmla="*/ 264704 h 10057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6353370" h="10057482">
                <a:moveTo>
                  <a:pt x="2911962" y="0"/>
                </a:moveTo>
                <a:lnTo>
                  <a:pt x="3176686" y="0"/>
                </a:lnTo>
                <a:lnTo>
                  <a:pt x="3441410" y="0"/>
                </a:lnTo>
                <a:lnTo>
                  <a:pt x="3441410" y="264704"/>
                </a:lnTo>
                <a:lnTo>
                  <a:pt x="3706132" y="264704"/>
                </a:lnTo>
                <a:lnTo>
                  <a:pt x="3706132" y="529408"/>
                </a:lnTo>
                <a:lnTo>
                  <a:pt x="3970858" y="529408"/>
                </a:lnTo>
                <a:lnTo>
                  <a:pt x="3970858" y="794112"/>
                </a:lnTo>
                <a:lnTo>
                  <a:pt x="4235582" y="794112"/>
                </a:lnTo>
                <a:lnTo>
                  <a:pt x="4235582" y="1058816"/>
                </a:lnTo>
                <a:lnTo>
                  <a:pt x="4500306" y="1058816"/>
                </a:lnTo>
                <a:lnTo>
                  <a:pt x="4500306" y="1323519"/>
                </a:lnTo>
                <a:lnTo>
                  <a:pt x="4765028" y="1323519"/>
                </a:lnTo>
                <a:lnTo>
                  <a:pt x="4765028" y="1588223"/>
                </a:lnTo>
                <a:lnTo>
                  <a:pt x="5029752" y="1588223"/>
                </a:lnTo>
                <a:lnTo>
                  <a:pt x="5029752" y="1852927"/>
                </a:lnTo>
                <a:lnTo>
                  <a:pt x="5294476" y="1852927"/>
                </a:lnTo>
                <a:lnTo>
                  <a:pt x="5294476" y="2117631"/>
                </a:lnTo>
                <a:lnTo>
                  <a:pt x="5559200" y="2117631"/>
                </a:lnTo>
                <a:lnTo>
                  <a:pt x="5559200" y="2382336"/>
                </a:lnTo>
                <a:lnTo>
                  <a:pt x="5823922" y="2382336"/>
                </a:lnTo>
                <a:lnTo>
                  <a:pt x="5823922" y="2647039"/>
                </a:lnTo>
                <a:lnTo>
                  <a:pt x="6088646" y="2647039"/>
                </a:lnTo>
                <a:lnTo>
                  <a:pt x="6088646" y="2911743"/>
                </a:lnTo>
                <a:lnTo>
                  <a:pt x="6353370" y="2911743"/>
                </a:lnTo>
                <a:lnTo>
                  <a:pt x="6353370" y="3175182"/>
                </a:lnTo>
                <a:lnTo>
                  <a:pt x="6353370" y="3176446"/>
                </a:lnTo>
                <a:lnTo>
                  <a:pt x="6353370" y="3439886"/>
                </a:lnTo>
                <a:lnTo>
                  <a:pt x="6353370" y="3704590"/>
                </a:lnTo>
                <a:lnTo>
                  <a:pt x="6353370" y="3969294"/>
                </a:lnTo>
                <a:lnTo>
                  <a:pt x="6353370" y="4233998"/>
                </a:lnTo>
                <a:lnTo>
                  <a:pt x="6353370" y="4498701"/>
                </a:lnTo>
                <a:lnTo>
                  <a:pt x="6353370" y="4763405"/>
                </a:lnTo>
                <a:lnTo>
                  <a:pt x="6353370" y="5028109"/>
                </a:lnTo>
                <a:lnTo>
                  <a:pt x="6353370" y="5292813"/>
                </a:lnTo>
                <a:lnTo>
                  <a:pt x="6353370" y="5557517"/>
                </a:lnTo>
                <a:lnTo>
                  <a:pt x="6353370" y="5822221"/>
                </a:lnTo>
                <a:lnTo>
                  <a:pt x="6353370" y="6086925"/>
                </a:lnTo>
                <a:lnTo>
                  <a:pt x="6353370" y="6351629"/>
                </a:lnTo>
                <a:lnTo>
                  <a:pt x="6353370" y="6616332"/>
                </a:lnTo>
                <a:lnTo>
                  <a:pt x="6353370" y="6881036"/>
                </a:lnTo>
                <a:lnTo>
                  <a:pt x="6353370" y="7145741"/>
                </a:lnTo>
                <a:lnTo>
                  <a:pt x="6088646" y="7145741"/>
                </a:lnTo>
                <a:lnTo>
                  <a:pt x="6088646" y="7410444"/>
                </a:lnTo>
                <a:lnTo>
                  <a:pt x="5823922" y="7410444"/>
                </a:lnTo>
                <a:lnTo>
                  <a:pt x="5823922" y="7675148"/>
                </a:lnTo>
                <a:lnTo>
                  <a:pt x="5559200" y="7675148"/>
                </a:lnTo>
                <a:lnTo>
                  <a:pt x="5559200" y="7939852"/>
                </a:lnTo>
                <a:lnTo>
                  <a:pt x="5294476" y="7939852"/>
                </a:lnTo>
                <a:lnTo>
                  <a:pt x="5294476" y="8204556"/>
                </a:lnTo>
                <a:lnTo>
                  <a:pt x="5029752" y="8204556"/>
                </a:lnTo>
                <a:lnTo>
                  <a:pt x="5029752" y="8469259"/>
                </a:lnTo>
                <a:lnTo>
                  <a:pt x="4765028" y="8469259"/>
                </a:lnTo>
                <a:lnTo>
                  <a:pt x="4765028" y="8733963"/>
                </a:lnTo>
                <a:lnTo>
                  <a:pt x="4500306" y="8733963"/>
                </a:lnTo>
                <a:lnTo>
                  <a:pt x="4500306" y="8998667"/>
                </a:lnTo>
                <a:lnTo>
                  <a:pt x="4235582" y="8998667"/>
                </a:lnTo>
                <a:lnTo>
                  <a:pt x="4235582" y="9263371"/>
                </a:lnTo>
                <a:lnTo>
                  <a:pt x="3970858" y="9263371"/>
                </a:lnTo>
                <a:lnTo>
                  <a:pt x="3970858" y="9528075"/>
                </a:lnTo>
                <a:lnTo>
                  <a:pt x="3706132" y="9528075"/>
                </a:lnTo>
                <a:lnTo>
                  <a:pt x="3706132" y="9792778"/>
                </a:lnTo>
                <a:lnTo>
                  <a:pt x="3441410" y="9792778"/>
                </a:lnTo>
                <a:lnTo>
                  <a:pt x="3441410" y="10057482"/>
                </a:lnTo>
                <a:lnTo>
                  <a:pt x="3176686" y="10057482"/>
                </a:lnTo>
                <a:lnTo>
                  <a:pt x="2911962" y="10057482"/>
                </a:lnTo>
                <a:lnTo>
                  <a:pt x="2911962" y="9792778"/>
                </a:lnTo>
                <a:lnTo>
                  <a:pt x="2647238" y="9792778"/>
                </a:lnTo>
                <a:lnTo>
                  <a:pt x="2647238" y="9528075"/>
                </a:lnTo>
                <a:lnTo>
                  <a:pt x="2382514" y="9528075"/>
                </a:lnTo>
                <a:lnTo>
                  <a:pt x="2382514" y="9263371"/>
                </a:lnTo>
                <a:lnTo>
                  <a:pt x="2117790" y="9263371"/>
                </a:lnTo>
                <a:lnTo>
                  <a:pt x="2117790" y="8998667"/>
                </a:lnTo>
                <a:lnTo>
                  <a:pt x="1853066" y="8998667"/>
                </a:lnTo>
                <a:lnTo>
                  <a:pt x="1853066" y="8733963"/>
                </a:lnTo>
                <a:lnTo>
                  <a:pt x="1588342" y="8733963"/>
                </a:lnTo>
                <a:lnTo>
                  <a:pt x="1588342" y="8469259"/>
                </a:lnTo>
                <a:lnTo>
                  <a:pt x="1323619" y="8469259"/>
                </a:lnTo>
                <a:lnTo>
                  <a:pt x="1323619" y="8204556"/>
                </a:lnTo>
                <a:lnTo>
                  <a:pt x="1058895" y="8204556"/>
                </a:lnTo>
                <a:lnTo>
                  <a:pt x="1058895" y="7939852"/>
                </a:lnTo>
                <a:lnTo>
                  <a:pt x="794171" y="7939852"/>
                </a:lnTo>
                <a:lnTo>
                  <a:pt x="794171" y="7675148"/>
                </a:lnTo>
                <a:lnTo>
                  <a:pt x="529447" y="7675148"/>
                </a:lnTo>
                <a:lnTo>
                  <a:pt x="529447" y="7410444"/>
                </a:lnTo>
                <a:lnTo>
                  <a:pt x="264724" y="7410444"/>
                </a:lnTo>
                <a:lnTo>
                  <a:pt x="264724" y="7145741"/>
                </a:lnTo>
                <a:lnTo>
                  <a:pt x="0" y="7145741"/>
                </a:lnTo>
                <a:lnTo>
                  <a:pt x="0" y="6881036"/>
                </a:lnTo>
                <a:lnTo>
                  <a:pt x="0" y="6616332"/>
                </a:lnTo>
                <a:lnTo>
                  <a:pt x="0" y="6351629"/>
                </a:lnTo>
                <a:lnTo>
                  <a:pt x="0" y="6086925"/>
                </a:lnTo>
                <a:lnTo>
                  <a:pt x="0" y="5822221"/>
                </a:lnTo>
                <a:lnTo>
                  <a:pt x="0" y="5557517"/>
                </a:lnTo>
                <a:lnTo>
                  <a:pt x="0" y="5292813"/>
                </a:lnTo>
                <a:lnTo>
                  <a:pt x="0" y="5028109"/>
                </a:lnTo>
                <a:lnTo>
                  <a:pt x="0" y="4763405"/>
                </a:lnTo>
                <a:lnTo>
                  <a:pt x="0" y="4498701"/>
                </a:lnTo>
                <a:lnTo>
                  <a:pt x="0" y="4233998"/>
                </a:lnTo>
                <a:lnTo>
                  <a:pt x="0" y="3969294"/>
                </a:lnTo>
                <a:lnTo>
                  <a:pt x="0" y="3704590"/>
                </a:lnTo>
                <a:lnTo>
                  <a:pt x="0" y="3439886"/>
                </a:lnTo>
                <a:lnTo>
                  <a:pt x="0" y="3176446"/>
                </a:lnTo>
                <a:lnTo>
                  <a:pt x="0" y="3175182"/>
                </a:lnTo>
                <a:lnTo>
                  <a:pt x="0" y="2911743"/>
                </a:lnTo>
                <a:lnTo>
                  <a:pt x="264724" y="2911743"/>
                </a:lnTo>
                <a:lnTo>
                  <a:pt x="264724" y="2647039"/>
                </a:lnTo>
                <a:lnTo>
                  <a:pt x="529447" y="2647039"/>
                </a:lnTo>
                <a:lnTo>
                  <a:pt x="529447" y="2382336"/>
                </a:lnTo>
                <a:lnTo>
                  <a:pt x="794171" y="2382336"/>
                </a:lnTo>
                <a:lnTo>
                  <a:pt x="794171" y="2117631"/>
                </a:lnTo>
                <a:lnTo>
                  <a:pt x="1058895" y="2117631"/>
                </a:lnTo>
                <a:lnTo>
                  <a:pt x="1058895" y="1852927"/>
                </a:lnTo>
                <a:lnTo>
                  <a:pt x="1323619" y="1852927"/>
                </a:lnTo>
                <a:lnTo>
                  <a:pt x="1323619" y="1588223"/>
                </a:lnTo>
                <a:lnTo>
                  <a:pt x="1588342" y="1588223"/>
                </a:lnTo>
                <a:lnTo>
                  <a:pt x="1588342" y="1323519"/>
                </a:lnTo>
                <a:lnTo>
                  <a:pt x="1853066" y="1323519"/>
                </a:lnTo>
                <a:lnTo>
                  <a:pt x="1853066" y="1058816"/>
                </a:lnTo>
                <a:lnTo>
                  <a:pt x="2117790" y="1058816"/>
                </a:lnTo>
                <a:lnTo>
                  <a:pt x="2117790" y="794112"/>
                </a:lnTo>
                <a:lnTo>
                  <a:pt x="2382514" y="794112"/>
                </a:lnTo>
                <a:lnTo>
                  <a:pt x="2382514" y="529408"/>
                </a:lnTo>
                <a:lnTo>
                  <a:pt x="2647238" y="529408"/>
                </a:lnTo>
                <a:lnTo>
                  <a:pt x="2647238" y="264704"/>
                </a:lnTo>
                <a:lnTo>
                  <a:pt x="2911962" y="26470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4000" b="0" i="0">
                <a:solidFill>
                  <a:schemeClr val="tx2"/>
                </a:solidFill>
                <a:latin typeface="Josefin Sans" pitchFamily="2" charset="77"/>
              </a:defRPr>
            </a:lvl1pPr>
          </a:lstStyle>
          <a:p>
            <a:endParaRPr lang="en-SV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6199F3A-8090-8B9E-5367-98EDF5A86D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6099" y="3432189"/>
            <a:ext cx="3705452" cy="5701300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0C3CC38-8CFC-6E57-6FF0-C8D9154A828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206930" y="3580156"/>
            <a:ext cx="3414602" cy="5405367"/>
          </a:xfrm>
          <a:custGeom>
            <a:avLst/>
            <a:gdLst>
              <a:gd name="connsiteX0" fmla="*/ 2911962 w 6353370"/>
              <a:gd name="connsiteY0" fmla="*/ 0 h 10057482"/>
              <a:gd name="connsiteX1" fmla="*/ 3176686 w 6353370"/>
              <a:gd name="connsiteY1" fmla="*/ 0 h 10057482"/>
              <a:gd name="connsiteX2" fmla="*/ 3441410 w 6353370"/>
              <a:gd name="connsiteY2" fmla="*/ 0 h 10057482"/>
              <a:gd name="connsiteX3" fmla="*/ 3441410 w 6353370"/>
              <a:gd name="connsiteY3" fmla="*/ 264704 h 10057482"/>
              <a:gd name="connsiteX4" fmla="*/ 3706132 w 6353370"/>
              <a:gd name="connsiteY4" fmla="*/ 264704 h 10057482"/>
              <a:gd name="connsiteX5" fmla="*/ 3706132 w 6353370"/>
              <a:gd name="connsiteY5" fmla="*/ 529408 h 10057482"/>
              <a:gd name="connsiteX6" fmla="*/ 3970858 w 6353370"/>
              <a:gd name="connsiteY6" fmla="*/ 529408 h 10057482"/>
              <a:gd name="connsiteX7" fmla="*/ 3970858 w 6353370"/>
              <a:gd name="connsiteY7" fmla="*/ 794112 h 10057482"/>
              <a:gd name="connsiteX8" fmla="*/ 4235582 w 6353370"/>
              <a:gd name="connsiteY8" fmla="*/ 794112 h 10057482"/>
              <a:gd name="connsiteX9" fmla="*/ 4235582 w 6353370"/>
              <a:gd name="connsiteY9" fmla="*/ 1058816 h 10057482"/>
              <a:gd name="connsiteX10" fmla="*/ 4500306 w 6353370"/>
              <a:gd name="connsiteY10" fmla="*/ 1058816 h 10057482"/>
              <a:gd name="connsiteX11" fmla="*/ 4500306 w 6353370"/>
              <a:gd name="connsiteY11" fmla="*/ 1323519 h 10057482"/>
              <a:gd name="connsiteX12" fmla="*/ 4765028 w 6353370"/>
              <a:gd name="connsiteY12" fmla="*/ 1323519 h 10057482"/>
              <a:gd name="connsiteX13" fmla="*/ 4765028 w 6353370"/>
              <a:gd name="connsiteY13" fmla="*/ 1588223 h 10057482"/>
              <a:gd name="connsiteX14" fmla="*/ 5029752 w 6353370"/>
              <a:gd name="connsiteY14" fmla="*/ 1588223 h 10057482"/>
              <a:gd name="connsiteX15" fmla="*/ 5029752 w 6353370"/>
              <a:gd name="connsiteY15" fmla="*/ 1852927 h 10057482"/>
              <a:gd name="connsiteX16" fmla="*/ 5294476 w 6353370"/>
              <a:gd name="connsiteY16" fmla="*/ 1852927 h 10057482"/>
              <a:gd name="connsiteX17" fmla="*/ 5294476 w 6353370"/>
              <a:gd name="connsiteY17" fmla="*/ 2117631 h 10057482"/>
              <a:gd name="connsiteX18" fmla="*/ 5559200 w 6353370"/>
              <a:gd name="connsiteY18" fmla="*/ 2117631 h 10057482"/>
              <a:gd name="connsiteX19" fmla="*/ 5559200 w 6353370"/>
              <a:gd name="connsiteY19" fmla="*/ 2382336 h 10057482"/>
              <a:gd name="connsiteX20" fmla="*/ 5823922 w 6353370"/>
              <a:gd name="connsiteY20" fmla="*/ 2382336 h 10057482"/>
              <a:gd name="connsiteX21" fmla="*/ 5823922 w 6353370"/>
              <a:gd name="connsiteY21" fmla="*/ 2647039 h 10057482"/>
              <a:gd name="connsiteX22" fmla="*/ 6088646 w 6353370"/>
              <a:gd name="connsiteY22" fmla="*/ 2647039 h 10057482"/>
              <a:gd name="connsiteX23" fmla="*/ 6088646 w 6353370"/>
              <a:gd name="connsiteY23" fmla="*/ 2911743 h 10057482"/>
              <a:gd name="connsiteX24" fmla="*/ 6353370 w 6353370"/>
              <a:gd name="connsiteY24" fmla="*/ 2911743 h 10057482"/>
              <a:gd name="connsiteX25" fmla="*/ 6353370 w 6353370"/>
              <a:gd name="connsiteY25" fmla="*/ 3175182 h 10057482"/>
              <a:gd name="connsiteX26" fmla="*/ 6353370 w 6353370"/>
              <a:gd name="connsiteY26" fmla="*/ 3176446 h 10057482"/>
              <a:gd name="connsiteX27" fmla="*/ 6353370 w 6353370"/>
              <a:gd name="connsiteY27" fmla="*/ 3439886 h 10057482"/>
              <a:gd name="connsiteX28" fmla="*/ 6353370 w 6353370"/>
              <a:gd name="connsiteY28" fmla="*/ 3704590 h 10057482"/>
              <a:gd name="connsiteX29" fmla="*/ 6353370 w 6353370"/>
              <a:gd name="connsiteY29" fmla="*/ 3969294 h 10057482"/>
              <a:gd name="connsiteX30" fmla="*/ 6353370 w 6353370"/>
              <a:gd name="connsiteY30" fmla="*/ 4233998 h 10057482"/>
              <a:gd name="connsiteX31" fmla="*/ 6353370 w 6353370"/>
              <a:gd name="connsiteY31" fmla="*/ 4498701 h 10057482"/>
              <a:gd name="connsiteX32" fmla="*/ 6353370 w 6353370"/>
              <a:gd name="connsiteY32" fmla="*/ 4763405 h 10057482"/>
              <a:gd name="connsiteX33" fmla="*/ 6353370 w 6353370"/>
              <a:gd name="connsiteY33" fmla="*/ 5028109 h 10057482"/>
              <a:gd name="connsiteX34" fmla="*/ 6353370 w 6353370"/>
              <a:gd name="connsiteY34" fmla="*/ 5292813 h 10057482"/>
              <a:gd name="connsiteX35" fmla="*/ 6353370 w 6353370"/>
              <a:gd name="connsiteY35" fmla="*/ 5557517 h 10057482"/>
              <a:gd name="connsiteX36" fmla="*/ 6353370 w 6353370"/>
              <a:gd name="connsiteY36" fmla="*/ 5822221 h 10057482"/>
              <a:gd name="connsiteX37" fmla="*/ 6353370 w 6353370"/>
              <a:gd name="connsiteY37" fmla="*/ 6086925 h 10057482"/>
              <a:gd name="connsiteX38" fmla="*/ 6353370 w 6353370"/>
              <a:gd name="connsiteY38" fmla="*/ 6351629 h 10057482"/>
              <a:gd name="connsiteX39" fmla="*/ 6353370 w 6353370"/>
              <a:gd name="connsiteY39" fmla="*/ 6616332 h 10057482"/>
              <a:gd name="connsiteX40" fmla="*/ 6353370 w 6353370"/>
              <a:gd name="connsiteY40" fmla="*/ 6881036 h 10057482"/>
              <a:gd name="connsiteX41" fmla="*/ 6353370 w 6353370"/>
              <a:gd name="connsiteY41" fmla="*/ 7145741 h 10057482"/>
              <a:gd name="connsiteX42" fmla="*/ 6088646 w 6353370"/>
              <a:gd name="connsiteY42" fmla="*/ 7145741 h 10057482"/>
              <a:gd name="connsiteX43" fmla="*/ 6088646 w 6353370"/>
              <a:gd name="connsiteY43" fmla="*/ 7410444 h 10057482"/>
              <a:gd name="connsiteX44" fmla="*/ 5823922 w 6353370"/>
              <a:gd name="connsiteY44" fmla="*/ 7410444 h 10057482"/>
              <a:gd name="connsiteX45" fmla="*/ 5823922 w 6353370"/>
              <a:gd name="connsiteY45" fmla="*/ 7675148 h 10057482"/>
              <a:gd name="connsiteX46" fmla="*/ 5559200 w 6353370"/>
              <a:gd name="connsiteY46" fmla="*/ 7675148 h 10057482"/>
              <a:gd name="connsiteX47" fmla="*/ 5559200 w 6353370"/>
              <a:gd name="connsiteY47" fmla="*/ 7939852 h 10057482"/>
              <a:gd name="connsiteX48" fmla="*/ 5294476 w 6353370"/>
              <a:gd name="connsiteY48" fmla="*/ 7939852 h 10057482"/>
              <a:gd name="connsiteX49" fmla="*/ 5294476 w 6353370"/>
              <a:gd name="connsiteY49" fmla="*/ 8204556 h 10057482"/>
              <a:gd name="connsiteX50" fmla="*/ 5029752 w 6353370"/>
              <a:gd name="connsiteY50" fmla="*/ 8204556 h 10057482"/>
              <a:gd name="connsiteX51" fmla="*/ 5029752 w 6353370"/>
              <a:gd name="connsiteY51" fmla="*/ 8469259 h 10057482"/>
              <a:gd name="connsiteX52" fmla="*/ 4765028 w 6353370"/>
              <a:gd name="connsiteY52" fmla="*/ 8469259 h 10057482"/>
              <a:gd name="connsiteX53" fmla="*/ 4765028 w 6353370"/>
              <a:gd name="connsiteY53" fmla="*/ 8733963 h 10057482"/>
              <a:gd name="connsiteX54" fmla="*/ 4500306 w 6353370"/>
              <a:gd name="connsiteY54" fmla="*/ 8733963 h 10057482"/>
              <a:gd name="connsiteX55" fmla="*/ 4500306 w 6353370"/>
              <a:gd name="connsiteY55" fmla="*/ 8998667 h 10057482"/>
              <a:gd name="connsiteX56" fmla="*/ 4235582 w 6353370"/>
              <a:gd name="connsiteY56" fmla="*/ 8998667 h 10057482"/>
              <a:gd name="connsiteX57" fmla="*/ 4235582 w 6353370"/>
              <a:gd name="connsiteY57" fmla="*/ 9263371 h 10057482"/>
              <a:gd name="connsiteX58" fmla="*/ 3970858 w 6353370"/>
              <a:gd name="connsiteY58" fmla="*/ 9263371 h 10057482"/>
              <a:gd name="connsiteX59" fmla="*/ 3970858 w 6353370"/>
              <a:gd name="connsiteY59" fmla="*/ 9528075 h 10057482"/>
              <a:gd name="connsiteX60" fmla="*/ 3706132 w 6353370"/>
              <a:gd name="connsiteY60" fmla="*/ 9528075 h 10057482"/>
              <a:gd name="connsiteX61" fmla="*/ 3706132 w 6353370"/>
              <a:gd name="connsiteY61" fmla="*/ 9792778 h 10057482"/>
              <a:gd name="connsiteX62" fmla="*/ 3441410 w 6353370"/>
              <a:gd name="connsiteY62" fmla="*/ 9792778 h 10057482"/>
              <a:gd name="connsiteX63" fmla="*/ 3441410 w 6353370"/>
              <a:gd name="connsiteY63" fmla="*/ 10057482 h 10057482"/>
              <a:gd name="connsiteX64" fmla="*/ 3176686 w 6353370"/>
              <a:gd name="connsiteY64" fmla="*/ 10057482 h 10057482"/>
              <a:gd name="connsiteX65" fmla="*/ 2911962 w 6353370"/>
              <a:gd name="connsiteY65" fmla="*/ 10057482 h 10057482"/>
              <a:gd name="connsiteX66" fmla="*/ 2911962 w 6353370"/>
              <a:gd name="connsiteY66" fmla="*/ 9792778 h 10057482"/>
              <a:gd name="connsiteX67" fmla="*/ 2647238 w 6353370"/>
              <a:gd name="connsiteY67" fmla="*/ 9792778 h 10057482"/>
              <a:gd name="connsiteX68" fmla="*/ 2647238 w 6353370"/>
              <a:gd name="connsiteY68" fmla="*/ 9528075 h 10057482"/>
              <a:gd name="connsiteX69" fmla="*/ 2382514 w 6353370"/>
              <a:gd name="connsiteY69" fmla="*/ 9528075 h 10057482"/>
              <a:gd name="connsiteX70" fmla="*/ 2382514 w 6353370"/>
              <a:gd name="connsiteY70" fmla="*/ 9263371 h 10057482"/>
              <a:gd name="connsiteX71" fmla="*/ 2117790 w 6353370"/>
              <a:gd name="connsiteY71" fmla="*/ 9263371 h 10057482"/>
              <a:gd name="connsiteX72" fmla="*/ 2117790 w 6353370"/>
              <a:gd name="connsiteY72" fmla="*/ 8998667 h 10057482"/>
              <a:gd name="connsiteX73" fmla="*/ 1853066 w 6353370"/>
              <a:gd name="connsiteY73" fmla="*/ 8998667 h 10057482"/>
              <a:gd name="connsiteX74" fmla="*/ 1853066 w 6353370"/>
              <a:gd name="connsiteY74" fmla="*/ 8733963 h 10057482"/>
              <a:gd name="connsiteX75" fmla="*/ 1588342 w 6353370"/>
              <a:gd name="connsiteY75" fmla="*/ 8733963 h 10057482"/>
              <a:gd name="connsiteX76" fmla="*/ 1588342 w 6353370"/>
              <a:gd name="connsiteY76" fmla="*/ 8469259 h 10057482"/>
              <a:gd name="connsiteX77" fmla="*/ 1323619 w 6353370"/>
              <a:gd name="connsiteY77" fmla="*/ 8469259 h 10057482"/>
              <a:gd name="connsiteX78" fmla="*/ 1323619 w 6353370"/>
              <a:gd name="connsiteY78" fmla="*/ 8204556 h 10057482"/>
              <a:gd name="connsiteX79" fmla="*/ 1058895 w 6353370"/>
              <a:gd name="connsiteY79" fmla="*/ 8204556 h 10057482"/>
              <a:gd name="connsiteX80" fmla="*/ 1058895 w 6353370"/>
              <a:gd name="connsiteY80" fmla="*/ 7939852 h 10057482"/>
              <a:gd name="connsiteX81" fmla="*/ 794171 w 6353370"/>
              <a:gd name="connsiteY81" fmla="*/ 7939852 h 10057482"/>
              <a:gd name="connsiteX82" fmla="*/ 794171 w 6353370"/>
              <a:gd name="connsiteY82" fmla="*/ 7675148 h 10057482"/>
              <a:gd name="connsiteX83" fmla="*/ 529447 w 6353370"/>
              <a:gd name="connsiteY83" fmla="*/ 7675148 h 10057482"/>
              <a:gd name="connsiteX84" fmla="*/ 529447 w 6353370"/>
              <a:gd name="connsiteY84" fmla="*/ 7410444 h 10057482"/>
              <a:gd name="connsiteX85" fmla="*/ 264724 w 6353370"/>
              <a:gd name="connsiteY85" fmla="*/ 7410444 h 10057482"/>
              <a:gd name="connsiteX86" fmla="*/ 264724 w 6353370"/>
              <a:gd name="connsiteY86" fmla="*/ 7145741 h 10057482"/>
              <a:gd name="connsiteX87" fmla="*/ 0 w 6353370"/>
              <a:gd name="connsiteY87" fmla="*/ 7145741 h 10057482"/>
              <a:gd name="connsiteX88" fmla="*/ 0 w 6353370"/>
              <a:gd name="connsiteY88" fmla="*/ 6881036 h 10057482"/>
              <a:gd name="connsiteX89" fmla="*/ 0 w 6353370"/>
              <a:gd name="connsiteY89" fmla="*/ 6616332 h 10057482"/>
              <a:gd name="connsiteX90" fmla="*/ 0 w 6353370"/>
              <a:gd name="connsiteY90" fmla="*/ 6351629 h 10057482"/>
              <a:gd name="connsiteX91" fmla="*/ 0 w 6353370"/>
              <a:gd name="connsiteY91" fmla="*/ 6086925 h 10057482"/>
              <a:gd name="connsiteX92" fmla="*/ 0 w 6353370"/>
              <a:gd name="connsiteY92" fmla="*/ 5822221 h 10057482"/>
              <a:gd name="connsiteX93" fmla="*/ 0 w 6353370"/>
              <a:gd name="connsiteY93" fmla="*/ 5557517 h 10057482"/>
              <a:gd name="connsiteX94" fmla="*/ 0 w 6353370"/>
              <a:gd name="connsiteY94" fmla="*/ 5292813 h 10057482"/>
              <a:gd name="connsiteX95" fmla="*/ 0 w 6353370"/>
              <a:gd name="connsiteY95" fmla="*/ 5028109 h 10057482"/>
              <a:gd name="connsiteX96" fmla="*/ 0 w 6353370"/>
              <a:gd name="connsiteY96" fmla="*/ 4763405 h 10057482"/>
              <a:gd name="connsiteX97" fmla="*/ 0 w 6353370"/>
              <a:gd name="connsiteY97" fmla="*/ 4498701 h 10057482"/>
              <a:gd name="connsiteX98" fmla="*/ 0 w 6353370"/>
              <a:gd name="connsiteY98" fmla="*/ 4233998 h 10057482"/>
              <a:gd name="connsiteX99" fmla="*/ 0 w 6353370"/>
              <a:gd name="connsiteY99" fmla="*/ 3969294 h 10057482"/>
              <a:gd name="connsiteX100" fmla="*/ 0 w 6353370"/>
              <a:gd name="connsiteY100" fmla="*/ 3704590 h 10057482"/>
              <a:gd name="connsiteX101" fmla="*/ 0 w 6353370"/>
              <a:gd name="connsiteY101" fmla="*/ 3439886 h 10057482"/>
              <a:gd name="connsiteX102" fmla="*/ 0 w 6353370"/>
              <a:gd name="connsiteY102" fmla="*/ 3176446 h 10057482"/>
              <a:gd name="connsiteX103" fmla="*/ 0 w 6353370"/>
              <a:gd name="connsiteY103" fmla="*/ 3175182 h 10057482"/>
              <a:gd name="connsiteX104" fmla="*/ 0 w 6353370"/>
              <a:gd name="connsiteY104" fmla="*/ 2911743 h 10057482"/>
              <a:gd name="connsiteX105" fmla="*/ 264724 w 6353370"/>
              <a:gd name="connsiteY105" fmla="*/ 2911743 h 10057482"/>
              <a:gd name="connsiteX106" fmla="*/ 264724 w 6353370"/>
              <a:gd name="connsiteY106" fmla="*/ 2647039 h 10057482"/>
              <a:gd name="connsiteX107" fmla="*/ 529447 w 6353370"/>
              <a:gd name="connsiteY107" fmla="*/ 2647039 h 10057482"/>
              <a:gd name="connsiteX108" fmla="*/ 529447 w 6353370"/>
              <a:gd name="connsiteY108" fmla="*/ 2382336 h 10057482"/>
              <a:gd name="connsiteX109" fmla="*/ 794171 w 6353370"/>
              <a:gd name="connsiteY109" fmla="*/ 2382336 h 10057482"/>
              <a:gd name="connsiteX110" fmla="*/ 794171 w 6353370"/>
              <a:gd name="connsiteY110" fmla="*/ 2117631 h 10057482"/>
              <a:gd name="connsiteX111" fmla="*/ 1058895 w 6353370"/>
              <a:gd name="connsiteY111" fmla="*/ 2117631 h 10057482"/>
              <a:gd name="connsiteX112" fmla="*/ 1058895 w 6353370"/>
              <a:gd name="connsiteY112" fmla="*/ 1852927 h 10057482"/>
              <a:gd name="connsiteX113" fmla="*/ 1323619 w 6353370"/>
              <a:gd name="connsiteY113" fmla="*/ 1852927 h 10057482"/>
              <a:gd name="connsiteX114" fmla="*/ 1323619 w 6353370"/>
              <a:gd name="connsiteY114" fmla="*/ 1588223 h 10057482"/>
              <a:gd name="connsiteX115" fmla="*/ 1588342 w 6353370"/>
              <a:gd name="connsiteY115" fmla="*/ 1588223 h 10057482"/>
              <a:gd name="connsiteX116" fmla="*/ 1588342 w 6353370"/>
              <a:gd name="connsiteY116" fmla="*/ 1323519 h 10057482"/>
              <a:gd name="connsiteX117" fmla="*/ 1853066 w 6353370"/>
              <a:gd name="connsiteY117" fmla="*/ 1323519 h 10057482"/>
              <a:gd name="connsiteX118" fmla="*/ 1853066 w 6353370"/>
              <a:gd name="connsiteY118" fmla="*/ 1058816 h 10057482"/>
              <a:gd name="connsiteX119" fmla="*/ 2117790 w 6353370"/>
              <a:gd name="connsiteY119" fmla="*/ 1058816 h 10057482"/>
              <a:gd name="connsiteX120" fmla="*/ 2117790 w 6353370"/>
              <a:gd name="connsiteY120" fmla="*/ 794112 h 10057482"/>
              <a:gd name="connsiteX121" fmla="*/ 2382514 w 6353370"/>
              <a:gd name="connsiteY121" fmla="*/ 794112 h 10057482"/>
              <a:gd name="connsiteX122" fmla="*/ 2382514 w 6353370"/>
              <a:gd name="connsiteY122" fmla="*/ 529408 h 10057482"/>
              <a:gd name="connsiteX123" fmla="*/ 2647238 w 6353370"/>
              <a:gd name="connsiteY123" fmla="*/ 529408 h 10057482"/>
              <a:gd name="connsiteX124" fmla="*/ 2647238 w 6353370"/>
              <a:gd name="connsiteY124" fmla="*/ 264704 h 10057482"/>
              <a:gd name="connsiteX125" fmla="*/ 2911962 w 6353370"/>
              <a:gd name="connsiteY125" fmla="*/ 264704 h 10057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6353370" h="10057482">
                <a:moveTo>
                  <a:pt x="2911962" y="0"/>
                </a:moveTo>
                <a:lnTo>
                  <a:pt x="3176686" y="0"/>
                </a:lnTo>
                <a:lnTo>
                  <a:pt x="3441410" y="0"/>
                </a:lnTo>
                <a:lnTo>
                  <a:pt x="3441410" y="264704"/>
                </a:lnTo>
                <a:lnTo>
                  <a:pt x="3706132" y="264704"/>
                </a:lnTo>
                <a:lnTo>
                  <a:pt x="3706132" y="529408"/>
                </a:lnTo>
                <a:lnTo>
                  <a:pt x="3970858" y="529408"/>
                </a:lnTo>
                <a:lnTo>
                  <a:pt x="3970858" y="794112"/>
                </a:lnTo>
                <a:lnTo>
                  <a:pt x="4235582" y="794112"/>
                </a:lnTo>
                <a:lnTo>
                  <a:pt x="4235582" y="1058816"/>
                </a:lnTo>
                <a:lnTo>
                  <a:pt x="4500306" y="1058816"/>
                </a:lnTo>
                <a:lnTo>
                  <a:pt x="4500306" y="1323519"/>
                </a:lnTo>
                <a:lnTo>
                  <a:pt x="4765028" y="1323519"/>
                </a:lnTo>
                <a:lnTo>
                  <a:pt x="4765028" y="1588223"/>
                </a:lnTo>
                <a:lnTo>
                  <a:pt x="5029752" y="1588223"/>
                </a:lnTo>
                <a:lnTo>
                  <a:pt x="5029752" y="1852927"/>
                </a:lnTo>
                <a:lnTo>
                  <a:pt x="5294476" y="1852927"/>
                </a:lnTo>
                <a:lnTo>
                  <a:pt x="5294476" y="2117631"/>
                </a:lnTo>
                <a:lnTo>
                  <a:pt x="5559200" y="2117631"/>
                </a:lnTo>
                <a:lnTo>
                  <a:pt x="5559200" y="2382336"/>
                </a:lnTo>
                <a:lnTo>
                  <a:pt x="5823922" y="2382336"/>
                </a:lnTo>
                <a:lnTo>
                  <a:pt x="5823922" y="2647039"/>
                </a:lnTo>
                <a:lnTo>
                  <a:pt x="6088646" y="2647039"/>
                </a:lnTo>
                <a:lnTo>
                  <a:pt x="6088646" y="2911743"/>
                </a:lnTo>
                <a:lnTo>
                  <a:pt x="6353370" y="2911743"/>
                </a:lnTo>
                <a:lnTo>
                  <a:pt x="6353370" y="3175182"/>
                </a:lnTo>
                <a:lnTo>
                  <a:pt x="6353370" y="3176446"/>
                </a:lnTo>
                <a:lnTo>
                  <a:pt x="6353370" y="3439886"/>
                </a:lnTo>
                <a:lnTo>
                  <a:pt x="6353370" y="3704590"/>
                </a:lnTo>
                <a:lnTo>
                  <a:pt x="6353370" y="3969294"/>
                </a:lnTo>
                <a:lnTo>
                  <a:pt x="6353370" y="4233998"/>
                </a:lnTo>
                <a:lnTo>
                  <a:pt x="6353370" y="4498701"/>
                </a:lnTo>
                <a:lnTo>
                  <a:pt x="6353370" y="4763405"/>
                </a:lnTo>
                <a:lnTo>
                  <a:pt x="6353370" y="5028109"/>
                </a:lnTo>
                <a:lnTo>
                  <a:pt x="6353370" y="5292813"/>
                </a:lnTo>
                <a:lnTo>
                  <a:pt x="6353370" y="5557517"/>
                </a:lnTo>
                <a:lnTo>
                  <a:pt x="6353370" y="5822221"/>
                </a:lnTo>
                <a:lnTo>
                  <a:pt x="6353370" y="6086925"/>
                </a:lnTo>
                <a:lnTo>
                  <a:pt x="6353370" y="6351629"/>
                </a:lnTo>
                <a:lnTo>
                  <a:pt x="6353370" y="6616332"/>
                </a:lnTo>
                <a:lnTo>
                  <a:pt x="6353370" y="6881036"/>
                </a:lnTo>
                <a:lnTo>
                  <a:pt x="6353370" y="7145741"/>
                </a:lnTo>
                <a:lnTo>
                  <a:pt x="6088646" y="7145741"/>
                </a:lnTo>
                <a:lnTo>
                  <a:pt x="6088646" y="7410444"/>
                </a:lnTo>
                <a:lnTo>
                  <a:pt x="5823922" y="7410444"/>
                </a:lnTo>
                <a:lnTo>
                  <a:pt x="5823922" y="7675148"/>
                </a:lnTo>
                <a:lnTo>
                  <a:pt x="5559200" y="7675148"/>
                </a:lnTo>
                <a:lnTo>
                  <a:pt x="5559200" y="7939852"/>
                </a:lnTo>
                <a:lnTo>
                  <a:pt x="5294476" y="7939852"/>
                </a:lnTo>
                <a:lnTo>
                  <a:pt x="5294476" y="8204556"/>
                </a:lnTo>
                <a:lnTo>
                  <a:pt x="5029752" y="8204556"/>
                </a:lnTo>
                <a:lnTo>
                  <a:pt x="5029752" y="8469259"/>
                </a:lnTo>
                <a:lnTo>
                  <a:pt x="4765028" y="8469259"/>
                </a:lnTo>
                <a:lnTo>
                  <a:pt x="4765028" y="8733963"/>
                </a:lnTo>
                <a:lnTo>
                  <a:pt x="4500306" y="8733963"/>
                </a:lnTo>
                <a:lnTo>
                  <a:pt x="4500306" y="8998667"/>
                </a:lnTo>
                <a:lnTo>
                  <a:pt x="4235582" y="8998667"/>
                </a:lnTo>
                <a:lnTo>
                  <a:pt x="4235582" y="9263371"/>
                </a:lnTo>
                <a:lnTo>
                  <a:pt x="3970858" y="9263371"/>
                </a:lnTo>
                <a:lnTo>
                  <a:pt x="3970858" y="9528075"/>
                </a:lnTo>
                <a:lnTo>
                  <a:pt x="3706132" y="9528075"/>
                </a:lnTo>
                <a:lnTo>
                  <a:pt x="3706132" y="9792778"/>
                </a:lnTo>
                <a:lnTo>
                  <a:pt x="3441410" y="9792778"/>
                </a:lnTo>
                <a:lnTo>
                  <a:pt x="3441410" y="10057482"/>
                </a:lnTo>
                <a:lnTo>
                  <a:pt x="3176686" y="10057482"/>
                </a:lnTo>
                <a:lnTo>
                  <a:pt x="2911962" y="10057482"/>
                </a:lnTo>
                <a:lnTo>
                  <a:pt x="2911962" y="9792778"/>
                </a:lnTo>
                <a:lnTo>
                  <a:pt x="2647238" y="9792778"/>
                </a:lnTo>
                <a:lnTo>
                  <a:pt x="2647238" y="9528075"/>
                </a:lnTo>
                <a:lnTo>
                  <a:pt x="2382514" y="9528075"/>
                </a:lnTo>
                <a:lnTo>
                  <a:pt x="2382514" y="9263371"/>
                </a:lnTo>
                <a:lnTo>
                  <a:pt x="2117790" y="9263371"/>
                </a:lnTo>
                <a:lnTo>
                  <a:pt x="2117790" y="8998667"/>
                </a:lnTo>
                <a:lnTo>
                  <a:pt x="1853066" y="8998667"/>
                </a:lnTo>
                <a:lnTo>
                  <a:pt x="1853066" y="8733963"/>
                </a:lnTo>
                <a:lnTo>
                  <a:pt x="1588342" y="8733963"/>
                </a:lnTo>
                <a:lnTo>
                  <a:pt x="1588342" y="8469259"/>
                </a:lnTo>
                <a:lnTo>
                  <a:pt x="1323619" y="8469259"/>
                </a:lnTo>
                <a:lnTo>
                  <a:pt x="1323619" y="8204556"/>
                </a:lnTo>
                <a:lnTo>
                  <a:pt x="1058895" y="8204556"/>
                </a:lnTo>
                <a:lnTo>
                  <a:pt x="1058895" y="7939852"/>
                </a:lnTo>
                <a:lnTo>
                  <a:pt x="794171" y="7939852"/>
                </a:lnTo>
                <a:lnTo>
                  <a:pt x="794171" y="7675148"/>
                </a:lnTo>
                <a:lnTo>
                  <a:pt x="529447" y="7675148"/>
                </a:lnTo>
                <a:lnTo>
                  <a:pt x="529447" y="7410444"/>
                </a:lnTo>
                <a:lnTo>
                  <a:pt x="264724" y="7410444"/>
                </a:lnTo>
                <a:lnTo>
                  <a:pt x="264724" y="7145741"/>
                </a:lnTo>
                <a:lnTo>
                  <a:pt x="0" y="7145741"/>
                </a:lnTo>
                <a:lnTo>
                  <a:pt x="0" y="6881036"/>
                </a:lnTo>
                <a:lnTo>
                  <a:pt x="0" y="6616332"/>
                </a:lnTo>
                <a:lnTo>
                  <a:pt x="0" y="6351629"/>
                </a:lnTo>
                <a:lnTo>
                  <a:pt x="0" y="6086925"/>
                </a:lnTo>
                <a:lnTo>
                  <a:pt x="0" y="5822221"/>
                </a:lnTo>
                <a:lnTo>
                  <a:pt x="0" y="5557517"/>
                </a:lnTo>
                <a:lnTo>
                  <a:pt x="0" y="5292813"/>
                </a:lnTo>
                <a:lnTo>
                  <a:pt x="0" y="5028109"/>
                </a:lnTo>
                <a:lnTo>
                  <a:pt x="0" y="4763405"/>
                </a:lnTo>
                <a:lnTo>
                  <a:pt x="0" y="4498701"/>
                </a:lnTo>
                <a:lnTo>
                  <a:pt x="0" y="4233998"/>
                </a:lnTo>
                <a:lnTo>
                  <a:pt x="0" y="3969294"/>
                </a:lnTo>
                <a:lnTo>
                  <a:pt x="0" y="3704590"/>
                </a:lnTo>
                <a:lnTo>
                  <a:pt x="0" y="3439886"/>
                </a:lnTo>
                <a:lnTo>
                  <a:pt x="0" y="3176446"/>
                </a:lnTo>
                <a:lnTo>
                  <a:pt x="0" y="3175182"/>
                </a:lnTo>
                <a:lnTo>
                  <a:pt x="0" y="2911743"/>
                </a:lnTo>
                <a:lnTo>
                  <a:pt x="264724" y="2911743"/>
                </a:lnTo>
                <a:lnTo>
                  <a:pt x="264724" y="2647039"/>
                </a:lnTo>
                <a:lnTo>
                  <a:pt x="529447" y="2647039"/>
                </a:lnTo>
                <a:lnTo>
                  <a:pt x="529447" y="2382336"/>
                </a:lnTo>
                <a:lnTo>
                  <a:pt x="794171" y="2382336"/>
                </a:lnTo>
                <a:lnTo>
                  <a:pt x="794171" y="2117631"/>
                </a:lnTo>
                <a:lnTo>
                  <a:pt x="1058895" y="2117631"/>
                </a:lnTo>
                <a:lnTo>
                  <a:pt x="1058895" y="1852927"/>
                </a:lnTo>
                <a:lnTo>
                  <a:pt x="1323619" y="1852927"/>
                </a:lnTo>
                <a:lnTo>
                  <a:pt x="1323619" y="1588223"/>
                </a:lnTo>
                <a:lnTo>
                  <a:pt x="1588342" y="1588223"/>
                </a:lnTo>
                <a:lnTo>
                  <a:pt x="1588342" y="1323519"/>
                </a:lnTo>
                <a:lnTo>
                  <a:pt x="1853066" y="1323519"/>
                </a:lnTo>
                <a:lnTo>
                  <a:pt x="1853066" y="1058816"/>
                </a:lnTo>
                <a:lnTo>
                  <a:pt x="2117790" y="1058816"/>
                </a:lnTo>
                <a:lnTo>
                  <a:pt x="2117790" y="794112"/>
                </a:lnTo>
                <a:lnTo>
                  <a:pt x="2382514" y="794112"/>
                </a:lnTo>
                <a:lnTo>
                  <a:pt x="2382514" y="529408"/>
                </a:lnTo>
                <a:lnTo>
                  <a:pt x="2647238" y="529408"/>
                </a:lnTo>
                <a:lnTo>
                  <a:pt x="2647238" y="264704"/>
                </a:lnTo>
                <a:lnTo>
                  <a:pt x="2911962" y="26470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4000" b="0" i="0">
                <a:solidFill>
                  <a:schemeClr val="tx2"/>
                </a:solidFill>
                <a:latin typeface="Josefin Sans" pitchFamily="2" charset="77"/>
              </a:defRPr>
            </a:lvl1pPr>
          </a:lstStyle>
          <a:p>
            <a:endParaRPr lang="en-SV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2588345-6638-5B46-6EBE-C83D2D39FE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61505" y="3432189"/>
            <a:ext cx="3705452" cy="5701300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E366602-33EB-01ED-B2D3-AFEAA902F0A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56118" y="3580156"/>
            <a:ext cx="3414602" cy="5405367"/>
          </a:xfrm>
          <a:custGeom>
            <a:avLst/>
            <a:gdLst>
              <a:gd name="connsiteX0" fmla="*/ 2911962 w 6353370"/>
              <a:gd name="connsiteY0" fmla="*/ 0 h 10057482"/>
              <a:gd name="connsiteX1" fmla="*/ 3176686 w 6353370"/>
              <a:gd name="connsiteY1" fmla="*/ 0 h 10057482"/>
              <a:gd name="connsiteX2" fmla="*/ 3441410 w 6353370"/>
              <a:gd name="connsiteY2" fmla="*/ 0 h 10057482"/>
              <a:gd name="connsiteX3" fmla="*/ 3441410 w 6353370"/>
              <a:gd name="connsiteY3" fmla="*/ 264704 h 10057482"/>
              <a:gd name="connsiteX4" fmla="*/ 3706132 w 6353370"/>
              <a:gd name="connsiteY4" fmla="*/ 264704 h 10057482"/>
              <a:gd name="connsiteX5" fmla="*/ 3706132 w 6353370"/>
              <a:gd name="connsiteY5" fmla="*/ 529408 h 10057482"/>
              <a:gd name="connsiteX6" fmla="*/ 3970858 w 6353370"/>
              <a:gd name="connsiteY6" fmla="*/ 529408 h 10057482"/>
              <a:gd name="connsiteX7" fmla="*/ 3970858 w 6353370"/>
              <a:gd name="connsiteY7" fmla="*/ 794112 h 10057482"/>
              <a:gd name="connsiteX8" fmla="*/ 4235582 w 6353370"/>
              <a:gd name="connsiteY8" fmla="*/ 794112 h 10057482"/>
              <a:gd name="connsiteX9" fmla="*/ 4235582 w 6353370"/>
              <a:gd name="connsiteY9" fmla="*/ 1058816 h 10057482"/>
              <a:gd name="connsiteX10" fmla="*/ 4500306 w 6353370"/>
              <a:gd name="connsiteY10" fmla="*/ 1058816 h 10057482"/>
              <a:gd name="connsiteX11" fmla="*/ 4500306 w 6353370"/>
              <a:gd name="connsiteY11" fmla="*/ 1323519 h 10057482"/>
              <a:gd name="connsiteX12" fmla="*/ 4765028 w 6353370"/>
              <a:gd name="connsiteY12" fmla="*/ 1323519 h 10057482"/>
              <a:gd name="connsiteX13" fmla="*/ 4765028 w 6353370"/>
              <a:gd name="connsiteY13" fmla="*/ 1588223 h 10057482"/>
              <a:gd name="connsiteX14" fmla="*/ 5029752 w 6353370"/>
              <a:gd name="connsiteY14" fmla="*/ 1588223 h 10057482"/>
              <a:gd name="connsiteX15" fmla="*/ 5029752 w 6353370"/>
              <a:gd name="connsiteY15" fmla="*/ 1852927 h 10057482"/>
              <a:gd name="connsiteX16" fmla="*/ 5294476 w 6353370"/>
              <a:gd name="connsiteY16" fmla="*/ 1852927 h 10057482"/>
              <a:gd name="connsiteX17" fmla="*/ 5294476 w 6353370"/>
              <a:gd name="connsiteY17" fmla="*/ 2117631 h 10057482"/>
              <a:gd name="connsiteX18" fmla="*/ 5559200 w 6353370"/>
              <a:gd name="connsiteY18" fmla="*/ 2117631 h 10057482"/>
              <a:gd name="connsiteX19" fmla="*/ 5559200 w 6353370"/>
              <a:gd name="connsiteY19" fmla="*/ 2382336 h 10057482"/>
              <a:gd name="connsiteX20" fmla="*/ 5823922 w 6353370"/>
              <a:gd name="connsiteY20" fmla="*/ 2382336 h 10057482"/>
              <a:gd name="connsiteX21" fmla="*/ 5823922 w 6353370"/>
              <a:gd name="connsiteY21" fmla="*/ 2647039 h 10057482"/>
              <a:gd name="connsiteX22" fmla="*/ 6088646 w 6353370"/>
              <a:gd name="connsiteY22" fmla="*/ 2647039 h 10057482"/>
              <a:gd name="connsiteX23" fmla="*/ 6088646 w 6353370"/>
              <a:gd name="connsiteY23" fmla="*/ 2911743 h 10057482"/>
              <a:gd name="connsiteX24" fmla="*/ 6353370 w 6353370"/>
              <a:gd name="connsiteY24" fmla="*/ 2911743 h 10057482"/>
              <a:gd name="connsiteX25" fmla="*/ 6353370 w 6353370"/>
              <a:gd name="connsiteY25" fmla="*/ 3175182 h 10057482"/>
              <a:gd name="connsiteX26" fmla="*/ 6353370 w 6353370"/>
              <a:gd name="connsiteY26" fmla="*/ 3176446 h 10057482"/>
              <a:gd name="connsiteX27" fmla="*/ 6353370 w 6353370"/>
              <a:gd name="connsiteY27" fmla="*/ 3439886 h 10057482"/>
              <a:gd name="connsiteX28" fmla="*/ 6353370 w 6353370"/>
              <a:gd name="connsiteY28" fmla="*/ 3704590 h 10057482"/>
              <a:gd name="connsiteX29" fmla="*/ 6353370 w 6353370"/>
              <a:gd name="connsiteY29" fmla="*/ 3969294 h 10057482"/>
              <a:gd name="connsiteX30" fmla="*/ 6353370 w 6353370"/>
              <a:gd name="connsiteY30" fmla="*/ 4233998 h 10057482"/>
              <a:gd name="connsiteX31" fmla="*/ 6353370 w 6353370"/>
              <a:gd name="connsiteY31" fmla="*/ 4498701 h 10057482"/>
              <a:gd name="connsiteX32" fmla="*/ 6353370 w 6353370"/>
              <a:gd name="connsiteY32" fmla="*/ 4763405 h 10057482"/>
              <a:gd name="connsiteX33" fmla="*/ 6353370 w 6353370"/>
              <a:gd name="connsiteY33" fmla="*/ 5028109 h 10057482"/>
              <a:gd name="connsiteX34" fmla="*/ 6353370 w 6353370"/>
              <a:gd name="connsiteY34" fmla="*/ 5292813 h 10057482"/>
              <a:gd name="connsiteX35" fmla="*/ 6353370 w 6353370"/>
              <a:gd name="connsiteY35" fmla="*/ 5557517 h 10057482"/>
              <a:gd name="connsiteX36" fmla="*/ 6353370 w 6353370"/>
              <a:gd name="connsiteY36" fmla="*/ 5822221 h 10057482"/>
              <a:gd name="connsiteX37" fmla="*/ 6353370 w 6353370"/>
              <a:gd name="connsiteY37" fmla="*/ 6086925 h 10057482"/>
              <a:gd name="connsiteX38" fmla="*/ 6353370 w 6353370"/>
              <a:gd name="connsiteY38" fmla="*/ 6351629 h 10057482"/>
              <a:gd name="connsiteX39" fmla="*/ 6353370 w 6353370"/>
              <a:gd name="connsiteY39" fmla="*/ 6616332 h 10057482"/>
              <a:gd name="connsiteX40" fmla="*/ 6353370 w 6353370"/>
              <a:gd name="connsiteY40" fmla="*/ 6881036 h 10057482"/>
              <a:gd name="connsiteX41" fmla="*/ 6353370 w 6353370"/>
              <a:gd name="connsiteY41" fmla="*/ 7145741 h 10057482"/>
              <a:gd name="connsiteX42" fmla="*/ 6088646 w 6353370"/>
              <a:gd name="connsiteY42" fmla="*/ 7145741 h 10057482"/>
              <a:gd name="connsiteX43" fmla="*/ 6088646 w 6353370"/>
              <a:gd name="connsiteY43" fmla="*/ 7410444 h 10057482"/>
              <a:gd name="connsiteX44" fmla="*/ 5823922 w 6353370"/>
              <a:gd name="connsiteY44" fmla="*/ 7410444 h 10057482"/>
              <a:gd name="connsiteX45" fmla="*/ 5823922 w 6353370"/>
              <a:gd name="connsiteY45" fmla="*/ 7675148 h 10057482"/>
              <a:gd name="connsiteX46" fmla="*/ 5559200 w 6353370"/>
              <a:gd name="connsiteY46" fmla="*/ 7675148 h 10057482"/>
              <a:gd name="connsiteX47" fmla="*/ 5559200 w 6353370"/>
              <a:gd name="connsiteY47" fmla="*/ 7939852 h 10057482"/>
              <a:gd name="connsiteX48" fmla="*/ 5294476 w 6353370"/>
              <a:gd name="connsiteY48" fmla="*/ 7939852 h 10057482"/>
              <a:gd name="connsiteX49" fmla="*/ 5294476 w 6353370"/>
              <a:gd name="connsiteY49" fmla="*/ 8204556 h 10057482"/>
              <a:gd name="connsiteX50" fmla="*/ 5029752 w 6353370"/>
              <a:gd name="connsiteY50" fmla="*/ 8204556 h 10057482"/>
              <a:gd name="connsiteX51" fmla="*/ 5029752 w 6353370"/>
              <a:gd name="connsiteY51" fmla="*/ 8469259 h 10057482"/>
              <a:gd name="connsiteX52" fmla="*/ 4765028 w 6353370"/>
              <a:gd name="connsiteY52" fmla="*/ 8469259 h 10057482"/>
              <a:gd name="connsiteX53" fmla="*/ 4765028 w 6353370"/>
              <a:gd name="connsiteY53" fmla="*/ 8733963 h 10057482"/>
              <a:gd name="connsiteX54" fmla="*/ 4500306 w 6353370"/>
              <a:gd name="connsiteY54" fmla="*/ 8733963 h 10057482"/>
              <a:gd name="connsiteX55" fmla="*/ 4500306 w 6353370"/>
              <a:gd name="connsiteY55" fmla="*/ 8998667 h 10057482"/>
              <a:gd name="connsiteX56" fmla="*/ 4235582 w 6353370"/>
              <a:gd name="connsiteY56" fmla="*/ 8998667 h 10057482"/>
              <a:gd name="connsiteX57" fmla="*/ 4235582 w 6353370"/>
              <a:gd name="connsiteY57" fmla="*/ 9263371 h 10057482"/>
              <a:gd name="connsiteX58" fmla="*/ 3970858 w 6353370"/>
              <a:gd name="connsiteY58" fmla="*/ 9263371 h 10057482"/>
              <a:gd name="connsiteX59" fmla="*/ 3970858 w 6353370"/>
              <a:gd name="connsiteY59" fmla="*/ 9528075 h 10057482"/>
              <a:gd name="connsiteX60" fmla="*/ 3706132 w 6353370"/>
              <a:gd name="connsiteY60" fmla="*/ 9528075 h 10057482"/>
              <a:gd name="connsiteX61" fmla="*/ 3706132 w 6353370"/>
              <a:gd name="connsiteY61" fmla="*/ 9792778 h 10057482"/>
              <a:gd name="connsiteX62" fmla="*/ 3441410 w 6353370"/>
              <a:gd name="connsiteY62" fmla="*/ 9792778 h 10057482"/>
              <a:gd name="connsiteX63" fmla="*/ 3441410 w 6353370"/>
              <a:gd name="connsiteY63" fmla="*/ 10057482 h 10057482"/>
              <a:gd name="connsiteX64" fmla="*/ 3176686 w 6353370"/>
              <a:gd name="connsiteY64" fmla="*/ 10057482 h 10057482"/>
              <a:gd name="connsiteX65" fmla="*/ 2911962 w 6353370"/>
              <a:gd name="connsiteY65" fmla="*/ 10057482 h 10057482"/>
              <a:gd name="connsiteX66" fmla="*/ 2911962 w 6353370"/>
              <a:gd name="connsiteY66" fmla="*/ 9792778 h 10057482"/>
              <a:gd name="connsiteX67" fmla="*/ 2647238 w 6353370"/>
              <a:gd name="connsiteY67" fmla="*/ 9792778 h 10057482"/>
              <a:gd name="connsiteX68" fmla="*/ 2647238 w 6353370"/>
              <a:gd name="connsiteY68" fmla="*/ 9528075 h 10057482"/>
              <a:gd name="connsiteX69" fmla="*/ 2382514 w 6353370"/>
              <a:gd name="connsiteY69" fmla="*/ 9528075 h 10057482"/>
              <a:gd name="connsiteX70" fmla="*/ 2382514 w 6353370"/>
              <a:gd name="connsiteY70" fmla="*/ 9263371 h 10057482"/>
              <a:gd name="connsiteX71" fmla="*/ 2117790 w 6353370"/>
              <a:gd name="connsiteY71" fmla="*/ 9263371 h 10057482"/>
              <a:gd name="connsiteX72" fmla="*/ 2117790 w 6353370"/>
              <a:gd name="connsiteY72" fmla="*/ 8998667 h 10057482"/>
              <a:gd name="connsiteX73" fmla="*/ 1853066 w 6353370"/>
              <a:gd name="connsiteY73" fmla="*/ 8998667 h 10057482"/>
              <a:gd name="connsiteX74" fmla="*/ 1853066 w 6353370"/>
              <a:gd name="connsiteY74" fmla="*/ 8733963 h 10057482"/>
              <a:gd name="connsiteX75" fmla="*/ 1588342 w 6353370"/>
              <a:gd name="connsiteY75" fmla="*/ 8733963 h 10057482"/>
              <a:gd name="connsiteX76" fmla="*/ 1588342 w 6353370"/>
              <a:gd name="connsiteY76" fmla="*/ 8469259 h 10057482"/>
              <a:gd name="connsiteX77" fmla="*/ 1323619 w 6353370"/>
              <a:gd name="connsiteY77" fmla="*/ 8469259 h 10057482"/>
              <a:gd name="connsiteX78" fmla="*/ 1323619 w 6353370"/>
              <a:gd name="connsiteY78" fmla="*/ 8204556 h 10057482"/>
              <a:gd name="connsiteX79" fmla="*/ 1058895 w 6353370"/>
              <a:gd name="connsiteY79" fmla="*/ 8204556 h 10057482"/>
              <a:gd name="connsiteX80" fmla="*/ 1058895 w 6353370"/>
              <a:gd name="connsiteY80" fmla="*/ 7939852 h 10057482"/>
              <a:gd name="connsiteX81" fmla="*/ 794171 w 6353370"/>
              <a:gd name="connsiteY81" fmla="*/ 7939852 h 10057482"/>
              <a:gd name="connsiteX82" fmla="*/ 794171 w 6353370"/>
              <a:gd name="connsiteY82" fmla="*/ 7675148 h 10057482"/>
              <a:gd name="connsiteX83" fmla="*/ 529447 w 6353370"/>
              <a:gd name="connsiteY83" fmla="*/ 7675148 h 10057482"/>
              <a:gd name="connsiteX84" fmla="*/ 529447 w 6353370"/>
              <a:gd name="connsiteY84" fmla="*/ 7410444 h 10057482"/>
              <a:gd name="connsiteX85" fmla="*/ 264724 w 6353370"/>
              <a:gd name="connsiteY85" fmla="*/ 7410444 h 10057482"/>
              <a:gd name="connsiteX86" fmla="*/ 264724 w 6353370"/>
              <a:gd name="connsiteY86" fmla="*/ 7145741 h 10057482"/>
              <a:gd name="connsiteX87" fmla="*/ 0 w 6353370"/>
              <a:gd name="connsiteY87" fmla="*/ 7145741 h 10057482"/>
              <a:gd name="connsiteX88" fmla="*/ 0 w 6353370"/>
              <a:gd name="connsiteY88" fmla="*/ 6881036 h 10057482"/>
              <a:gd name="connsiteX89" fmla="*/ 0 w 6353370"/>
              <a:gd name="connsiteY89" fmla="*/ 6616332 h 10057482"/>
              <a:gd name="connsiteX90" fmla="*/ 0 w 6353370"/>
              <a:gd name="connsiteY90" fmla="*/ 6351629 h 10057482"/>
              <a:gd name="connsiteX91" fmla="*/ 0 w 6353370"/>
              <a:gd name="connsiteY91" fmla="*/ 6086925 h 10057482"/>
              <a:gd name="connsiteX92" fmla="*/ 0 w 6353370"/>
              <a:gd name="connsiteY92" fmla="*/ 5822221 h 10057482"/>
              <a:gd name="connsiteX93" fmla="*/ 0 w 6353370"/>
              <a:gd name="connsiteY93" fmla="*/ 5557517 h 10057482"/>
              <a:gd name="connsiteX94" fmla="*/ 0 w 6353370"/>
              <a:gd name="connsiteY94" fmla="*/ 5292813 h 10057482"/>
              <a:gd name="connsiteX95" fmla="*/ 0 w 6353370"/>
              <a:gd name="connsiteY95" fmla="*/ 5028109 h 10057482"/>
              <a:gd name="connsiteX96" fmla="*/ 0 w 6353370"/>
              <a:gd name="connsiteY96" fmla="*/ 4763405 h 10057482"/>
              <a:gd name="connsiteX97" fmla="*/ 0 w 6353370"/>
              <a:gd name="connsiteY97" fmla="*/ 4498701 h 10057482"/>
              <a:gd name="connsiteX98" fmla="*/ 0 w 6353370"/>
              <a:gd name="connsiteY98" fmla="*/ 4233998 h 10057482"/>
              <a:gd name="connsiteX99" fmla="*/ 0 w 6353370"/>
              <a:gd name="connsiteY99" fmla="*/ 3969294 h 10057482"/>
              <a:gd name="connsiteX100" fmla="*/ 0 w 6353370"/>
              <a:gd name="connsiteY100" fmla="*/ 3704590 h 10057482"/>
              <a:gd name="connsiteX101" fmla="*/ 0 w 6353370"/>
              <a:gd name="connsiteY101" fmla="*/ 3439886 h 10057482"/>
              <a:gd name="connsiteX102" fmla="*/ 0 w 6353370"/>
              <a:gd name="connsiteY102" fmla="*/ 3176446 h 10057482"/>
              <a:gd name="connsiteX103" fmla="*/ 0 w 6353370"/>
              <a:gd name="connsiteY103" fmla="*/ 3175182 h 10057482"/>
              <a:gd name="connsiteX104" fmla="*/ 0 w 6353370"/>
              <a:gd name="connsiteY104" fmla="*/ 2911743 h 10057482"/>
              <a:gd name="connsiteX105" fmla="*/ 264724 w 6353370"/>
              <a:gd name="connsiteY105" fmla="*/ 2911743 h 10057482"/>
              <a:gd name="connsiteX106" fmla="*/ 264724 w 6353370"/>
              <a:gd name="connsiteY106" fmla="*/ 2647039 h 10057482"/>
              <a:gd name="connsiteX107" fmla="*/ 529447 w 6353370"/>
              <a:gd name="connsiteY107" fmla="*/ 2647039 h 10057482"/>
              <a:gd name="connsiteX108" fmla="*/ 529447 w 6353370"/>
              <a:gd name="connsiteY108" fmla="*/ 2382336 h 10057482"/>
              <a:gd name="connsiteX109" fmla="*/ 794171 w 6353370"/>
              <a:gd name="connsiteY109" fmla="*/ 2382336 h 10057482"/>
              <a:gd name="connsiteX110" fmla="*/ 794171 w 6353370"/>
              <a:gd name="connsiteY110" fmla="*/ 2117631 h 10057482"/>
              <a:gd name="connsiteX111" fmla="*/ 1058895 w 6353370"/>
              <a:gd name="connsiteY111" fmla="*/ 2117631 h 10057482"/>
              <a:gd name="connsiteX112" fmla="*/ 1058895 w 6353370"/>
              <a:gd name="connsiteY112" fmla="*/ 1852927 h 10057482"/>
              <a:gd name="connsiteX113" fmla="*/ 1323619 w 6353370"/>
              <a:gd name="connsiteY113" fmla="*/ 1852927 h 10057482"/>
              <a:gd name="connsiteX114" fmla="*/ 1323619 w 6353370"/>
              <a:gd name="connsiteY114" fmla="*/ 1588223 h 10057482"/>
              <a:gd name="connsiteX115" fmla="*/ 1588342 w 6353370"/>
              <a:gd name="connsiteY115" fmla="*/ 1588223 h 10057482"/>
              <a:gd name="connsiteX116" fmla="*/ 1588342 w 6353370"/>
              <a:gd name="connsiteY116" fmla="*/ 1323519 h 10057482"/>
              <a:gd name="connsiteX117" fmla="*/ 1853066 w 6353370"/>
              <a:gd name="connsiteY117" fmla="*/ 1323519 h 10057482"/>
              <a:gd name="connsiteX118" fmla="*/ 1853066 w 6353370"/>
              <a:gd name="connsiteY118" fmla="*/ 1058816 h 10057482"/>
              <a:gd name="connsiteX119" fmla="*/ 2117790 w 6353370"/>
              <a:gd name="connsiteY119" fmla="*/ 1058816 h 10057482"/>
              <a:gd name="connsiteX120" fmla="*/ 2117790 w 6353370"/>
              <a:gd name="connsiteY120" fmla="*/ 794112 h 10057482"/>
              <a:gd name="connsiteX121" fmla="*/ 2382514 w 6353370"/>
              <a:gd name="connsiteY121" fmla="*/ 794112 h 10057482"/>
              <a:gd name="connsiteX122" fmla="*/ 2382514 w 6353370"/>
              <a:gd name="connsiteY122" fmla="*/ 529408 h 10057482"/>
              <a:gd name="connsiteX123" fmla="*/ 2647238 w 6353370"/>
              <a:gd name="connsiteY123" fmla="*/ 529408 h 10057482"/>
              <a:gd name="connsiteX124" fmla="*/ 2647238 w 6353370"/>
              <a:gd name="connsiteY124" fmla="*/ 264704 h 10057482"/>
              <a:gd name="connsiteX125" fmla="*/ 2911962 w 6353370"/>
              <a:gd name="connsiteY125" fmla="*/ 264704 h 10057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6353370" h="10057482">
                <a:moveTo>
                  <a:pt x="2911962" y="0"/>
                </a:moveTo>
                <a:lnTo>
                  <a:pt x="3176686" y="0"/>
                </a:lnTo>
                <a:lnTo>
                  <a:pt x="3441410" y="0"/>
                </a:lnTo>
                <a:lnTo>
                  <a:pt x="3441410" y="264704"/>
                </a:lnTo>
                <a:lnTo>
                  <a:pt x="3706132" y="264704"/>
                </a:lnTo>
                <a:lnTo>
                  <a:pt x="3706132" y="529408"/>
                </a:lnTo>
                <a:lnTo>
                  <a:pt x="3970858" y="529408"/>
                </a:lnTo>
                <a:lnTo>
                  <a:pt x="3970858" y="794112"/>
                </a:lnTo>
                <a:lnTo>
                  <a:pt x="4235582" y="794112"/>
                </a:lnTo>
                <a:lnTo>
                  <a:pt x="4235582" y="1058816"/>
                </a:lnTo>
                <a:lnTo>
                  <a:pt x="4500306" y="1058816"/>
                </a:lnTo>
                <a:lnTo>
                  <a:pt x="4500306" y="1323519"/>
                </a:lnTo>
                <a:lnTo>
                  <a:pt x="4765028" y="1323519"/>
                </a:lnTo>
                <a:lnTo>
                  <a:pt x="4765028" y="1588223"/>
                </a:lnTo>
                <a:lnTo>
                  <a:pt x="5029752" y="1588223"/>
                </a:lnTo>
                <a:lnTo>
                  <a:pt x="5029752" y="1852927"/>
                </a:lnTo>
                <a:lnTo>
                  <a:pt x="5294476" y="1852927"/>
                </a:lnTo>
                <a:lnTo>
                  <a:pt x="5294476" y="2117631"/>
                </a:lnTo>
                <a:lnTo>
                  <a:pt x="5559200" y="2117631"/>
                </a:lnTo>
                <a:lnTo>
                  <a:pt x="5559200" y="2382336"/>
                </a:lnTo>
                <a:lnTo>
                  <a:pt x="5823922" y="2382336"/>
                </a:lnTo>
                <a:lnTo>
                  <a:pt x="5823922" y="2647039"/>
                </a:lnTo>
                <a:lnTo>
                  <a:pt x="6088646" y="2647039"/>
                </a:lnTo>
                <a:lnTo>
                  <a:pt x="6088646" y="2911743"/>
                </a:lnTo>
                <a:lnTo>
                  <a:pt x="6353370" y="2911743"/>
                </a:lnTo>
                <a:lnTo>
                  <a:pt x="6353370" y="3175182"/>
                </a:lnTo>
                <a:lnTo>
                  <a:pt x="6353370" y="3176446"/>
                </a:lnTo>
                <a:lnTo>
                  <a:pt x="6353370" y="3439886"/>
                </a:lnTo>
                <a:lnTo>
                  <a:pt x="6353370" y="3704590"/>
                </a:lnTo>
                <a:lnTo>
                  <a:pt x="6353370" y="3969294"/>
                </a:lnTo>
                <a:lnTo>
                  <a:pt x="6353370" y="4233998"/>
                </a:lnTo>
                <a:lnTo>
                  <a:pt x="6353370" y="4498701"/>
                </a:lnTo>
                <a:lnTo>
                  <a:pt x="6353370" y="4763405"/>
                </a:lnTo>
                <a:lnTo>
                  <a:pt x="6353370" y="5028109"/>
                </a:lnTo>
                <a:lnTo>
                  <a:pt x="6353370" y="5292813"/>
                </a:lnTo>
                <a:lnTo>
                  <a:pt x="6353370" y="5557517"/>
                </a:lnTo>
                <a:lnTo>
                  <a:pt x="6353370" y="5822221"/>
                </a:lnTo>
                <a:lnTo>
                  <a:pt x="6353370" y="6086925"/>
                </a:lnTo>
                <a:lnTo>
                  <a:pt x="6353370" y="6351629"/>
                </a:lnTo>
                <a:lnTo>
                  <a:pt x="6353370" y="6616332"/>
                </a:lnTo>
                <a:lnTo>
                  <a:pt x="6353370" y="6881036"/>
                </a:lnTo>
                <a:lnTo>
                  <a:pt x="6353370" y="7145741"/>
                </a:lnTo>
                <a:lnTo>
                  <a:pt x="6088646" y="7145741"/>
                </a:lnTo>
                <a:lnTo>
                  <a:pt x="6088646" y="7410444"/>
                </a:lnTo>
                <a:lnTo>
                  <a:pt x="5823922" y="7410444"/>
                </a:lnTo>
                <a:lnTo>
                  <a:pt x="5823922" y="7675148"/>
                </a:lnTo>
                <a:lnTo>
                  <a:pt x="5559200" y="7675148"/>
                </a:lnTo>
                <a:lnTo>
                  <a:pt x="5559200" y="7939852"/>
                </a:lnTo>
                <a:lnTo>
                  <a:pt x="5294476" y="7939852"/>
                </a:lnTo>
                <a:lnTo>
                  <a:pt x="5294476" y="8204556"/>
                </a:lnTo>
                <a:lnTo>
                  <a:pt x="5029752" y="8204556"/>
                </a:lnTo>
                <a:lnTo>
                  <a:pt x="5029752" y="8469259"/>
                </a:lnTo>
                <a:lnTo>
                  <a:pt x="4765028" y="8469259"/>
                </a:lnTo>
                <a:lnTo>
                  <a:pt x="4765028" y="8733963"/>
                </a:lnTo>
                <a:lnTo>
                  <a:pt x="4500306" y="8733963"/>
                </a:lnTo>
                <a:lnTo>
                  <a:pt x="4500306" y="8998667"/>
                </a:lnTo>
                <a:lnTo>
                  <a:pt x="4235582" y="8998667"/>
                </a:lnTo>
                <a:lnTo>
                  <a:pt x="4235582" y="9263371"/>
                </a:lnTo>
                <a:lnTo>
                  <a:pt x="3970858" y="9263371"/>
                </a:lnTo>
                <a:lnTo>
                  <a:pt x="3970858" y="9528075"/>
                </a:lnTo>
                <a:lnTo>
                  <a:pt x="3706132" y="9528075"/>
                </a:lnTo>
                <a:lnTo>
                  <a:pt x="3706132" y="9792778"/>
                </a:lnTo>
                <a:lnTo>
                  <a:pt x="3441410" y="9792778"/>
                </a:lnTo>
                <a:lnTo>
                  <a:pt x="3441410" y="10057482"/>
                </a:lnTo>
                <a:lnTo>
                  <a:pt x="3176686" y="10057482"/>
                </a:lnTo>
                <a:lnTo>
                  <a:pt x="2911962" y="10057482"/>
                </a:lnTo>
                <a:lnTo>
                  <a:pt x="2911962" y="9792778"/>
                </a:lnTo>
                <a:lnTo>
                  <a:pt x="2647238" y="9792778"/>
                </a:lnTo>
                <a:lnTo>
                  <a:pt x="2647238" y="9528075"/>
                </a:lnTo>
                <a:lnTo>
                  <a:pt x="2382514" y="9528075"/>
                </a:lnTo>
                <a:lnTo>
                  <a:pt x="2382514" y="9263371"/>
                </a:lnTo>
                <a:lnTo>
                  <a:pt x="2117790" y="9263371"/>
                </a:lnTo>
                <a:lnTo>
                  <a:pt x="2117790" y="8998667"/>
                </a:lnTo>
                <a:lnTo>
                  <a:pt x="1853066" y="8998667"/>
                </a:lnTo>
                <a:lnTo>
                  <a:pt x="1853066" y="8733963"/>
                </a:lnTo>
                <a:lnTo>
                  <a:pt x="1588342" y="8733963"/>
                </a:lnTo>
                <a:lnTo>
                  <a:pt x="1588342" y="8469259"/>
                </a:lnTo>
                <a:lnTo>
                  <a:pt x="1323619" y="8469259"/>
                </a:lnTo>
                <a:lnTo>
                  <a:pt x="1323619" y="8204556"/>
                </a:lnTo>
                <a:lnTo>
                  <a:pt x="1058895" y="8204556"/>
                </a:lnTo>
                <a:lnTo>
                  <a:pt x="1058895" y="7939852"/>
                </a:lnTo>
                <a:lnTo>
                  <a:pt x="794171" y="7939852"/>
                </a:lnTo>
                <a:lnTo>
                  <a:pt x="794171" y="7675148"/>
                </a:lnTo>
                <a:lnTo>
                  <a:pt x="529447" y="7675148"/>
                </a:lnTo>
                <a:lnTo>
                  <a:pt x="529447" y="7410444"/>
                </a:lnTo>
                <a:lnTo>
                  <a:pt x="264724" y="7410444"/>
                </a:lnTo>
                <a:lnTo>
                  <a:pt x="264724" y="7145741"/>
                </a:lnTo>
                <a:lnTo>
                  <a:pt x="0" y="7145741"/>
                </a:lnTo>
                <a:lnTo>
                  <a:pt x="0" y="6881036"/>
                </a:lnTo>
                <a:lnTo>
                  <a:pt x="0" y="6616332"/>
                </a:lnTo>
                <a:lnTo>
                  <a:pt x="0" y="6351629"/>
                </a:lnTo>
                <a:lnTo>
                  <a:pt x="0" y="6086925"/>
                </a:lnTo>
                <a:lnTo>
                  <a:pt x="0" y="5822221"/>
                </a:lnTo>
                <a:lnTo>
                  <a:pt x="0" y="5557517"/>
                </a:lnTo>
                <a:lnTo>
                  <a:pt x="0" y="5292813"/>
                </a:lnTo>
                <a:lnTo>
                  <a:pt x="0" y="5028109"/>
                </a:lnTo>
                <a:lnTo>
                  <a:pt x="0" y="4763405"/>
                </a:lnTo>
                <a:lnTo>
                  <a:pt x="0" y="4498701"/>
                </a:lnTo>
                <a:lnTo>
                  <a:pt x="0" y="4233998"/>
                </a:lnTo>
                <a:lnTo>
                  <a:pt x="0" y="3969294"/>
                </a:lnTo>
                <a:lnTo>
                  <a:pt x="0" y="3704590"/>
                </a:lnTo>
                <a:lnTo>
                  <a:pt x="0" y="3439886"/>
                </a:lnTo>
                <a:lnTo>
                  <a:pt x="0" y="3176446"/>
                </a:lnTo>
                <a:lnTo>
                  <a:pt x="0" y="3175182"/>
                </a:lnTo>
                <a:lnTo>
                  <a:pt x="0" y="2911743"/>
                </a:lnTo>
                <a:lnTo>
                  <a:pt x="264724" y="2911743"/>
                </a:lnTo>
                <a:lnTo>
                  <a:pt x="264724" y="2647039"/>
                </a:lnTo>
                <a:lnTo>
                  <a:pt x="529447" y="2647039"/>
                </a:lnTo>
                <a:lnTo>
                  <a:pt x="529447" y="2382336"/>
                </a:lnTo>
                <a:lnTo>
                  <a:pt x="794171" y="2382336"/>
                </a:lnTo>
                <a:lnTo>
                  <a:pt x="794171" y="2117631"/>
                </a:lnTo>
                <a:lnTo>
                  <a:pt x="1058895" y="2117631"/>
                </a:lnTo>
                <a:lnTo>
                  <a:pt x="1058895" y="1852927"/>
                </a:lnTo>
                <a:lnTo>
                  <a:pt x="1323619" y="1852927"/>
                </a:lnTo>
                <a:lnTo>
                  <a:pt x="1323619" y="1588223"/>
                </a:lnTo>
                <a:lnTo>
                  <a:pt x="1588342" y="1588223"/>
                </a:lnTo>
                <a:lnTo>
                  <a:pt x="1588342" y="1323519"/>
                </a:lnTo>
                <a:lnTo>
                  <a:pt x="1853066" y="1323519"/>
                </a:lnTo>
                <a:lnTo>
                  <a:pt x="1853066" y="1058816"/>
                </a:lnTo>
                <a:lnTo>
                  <a:pt x="2117790" y="1058816"/>
                </a:lnTo>
                <a:lnTo>
                  <a:pt x="2117790" y="794112"/>
                </a:lnTo>
                <a:lnTo>
                  <a:pt x="2382514" y="794112"/>
                </a:lnTo>
                <a:lnTo>
                  <a:pt x="2382514" y="529408"/>
                </a:lnTo>
                <a:lnTo>
                  <a:pt x="2647238" y="529408"/>
                </a:lnTo>
                <a:lnTo>
                  <a:pt x="2647238" y="264704"/>
                </a:lnTo>
                <a:lnTo>
                  <a:pt x="2911962" y="26470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4000" b="0" i="0">
                <a:solidFill>
                  <a:schemeClr val="tx2"/>
                </a:solidFill>
                <a:latin typeface="Josefin Sans" pitchFamily="2" charset="77"/>
              </a:defRPr>
            </a:lvl1pPr>
          </a:lstStyle>
          <a:p>
            <a:endParaRPr lang="en-SV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140FC0F-E8F5-8C7C-D487-8ACFB25385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10693" y="3432189"/>
            <a:ext cx="3705452" cy="570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7548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sktop Devic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roup 152">
            <a:extLst>
              <a:ext uri="{FF2B5EF4-FFF2-40B4-BE49-F238E27FC236}">
                <a16:creationId xmlns:a16="http://schemas.microsoft.com/office/drawing/2014/main" id="{6D8BEC2B-B2E8-522B-88C3-BEF083C5E6AC}"/>
              </a:ext>
            </a:extLst>
          </p:cNvPr>
          <p:cNvGrpSpPr/>
          <p:nvPr userDrawn="1"/>
        </p:nvGrpSpPr>
        <p:grpSpPr>
          <a:xfrm>
            <a:off x="5151309" y="1206500"/>
            <a:ext cx="14075032" cy="7950200"/>
            <a:chOff x="12848246" y="3401528"/>
            <a:chExt cx="5934809" cy="3407018"/>
          </a:xfrm>
        </p:grpSpPr>
        <p:sp>
          <p:nvSpPr>
            <p:cNvPr id="154" name="Freeform 153">
              <a:extLst>
                <a:ext uri="{FF2B5EF4-FFF2-40B4-BE49-F238E27FC236}">
                  <a16:creationId xmlns:a16="http://schemas.microsoft.com/office/drawing/2014/main" id="{A3D31114-7411-9868-7194-4953A24438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92272" y="3412520"/>
              <a:ext cx="4846761" cy="3264145"/>
            </a:xfrm>
            <a:custGeom>
              <a:avLst/>
              <a:gdLst>
                <a:gd name="T0" fmla="*/ 3883 w 3890"/>
                <a:gd name="T1" fmla="*/ 121 h 2620"/>
                <a:gd name="T2" fmla="*/ 3883 w 3890"/>
                <a:gd name="T3" fmla="*/ 121 h 2620"/>
                <a:gd name="T4" fmla="*/ 3763 w 3890"/>
                <a:gd name="T5" fmla="*/ 0 h 2620"/>
                <a:gd name="T6" fmla="*/ 126 w 3890"/>
                <a:gd name="T7" fmla="*/ 0 h 2620"/>
                <a:gd name="T8" fmla="*/ 126 w 3890"/>
                <a:gd name="T9" fmla="*/ 0 h 2620"/>
                <a:gd name="T10" fmla="*/ 4 w 3890"/>
                <a:gd name="T11" fmla="*/ 121 h 2620"/>
                <a:gd name="T12" fmla="*/ 4 w 3890"/>
                <a:gd name="T13" fmla="*/ 2619 h 2620"/>
                <a:gd name="T14" fmla="*/ 0 w 3890"/>
                <a:gd name="T15" fmla="*/ 2619 h 2620"/>
                <a:gd name="T16" fmla="*/ 0 w 3890"/>
                <a:gd name="T17" fmla="*/ 2619 h 2620"/>
                <a:gd name="T18" fmla="*/ 3889 w 3890"/>
                <a:gd name="T19" fmla="*/ 2619 h 2620"/>
                <a:gd name="T20" fmla="*/ 3889 w 3890"/>
                <a:gd name="T21" fmla="*/ 2619 h 2620"/>
                <a:gd name="T22" fmla="*/ 3883 w 3890"/>
                <a:gd name="T23" fmla="*/ 2619 h 2620"/>
                <a:gd name="T24" fmla="*/ 3883 w 3890"/>
                <a:gd name="T25" fmla="*/ 121 h 2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90" h="2620">
                  <a:moveTo>
                    <a:pt x="3883" y="121"/>
                  </a:moveTo>
                  <a:lnTo>
                    <a:pt x="3883" y="121"/>
                  </a:lnTo>
                  <a:cubicBezTo>
                    <a:pt x="3883" y="54"/>
                    <a:pt x="3829" y="0"/>
                    <a:pt x="3763" y="0"/>
                  </a:cubicBezTo>
                  <a:lnTo>
                    <a:pt x="126" y="0"/>
                  </a:lnTo>
                  <a:lnTo>
                    <a:pt x="126" y="0"/>
                  </a:lnTo>
                  <a:cubicBezTo>
                    <a:pt x="59" y="0"/>
                    <a:pt x="4" y="54"/>
                    <a:pt x="4" y="121"/>
                  </a:cubicBezTo>
                  <a:lnTo>
                    <a:pt x="4" y="2619"/>
                  </a:lnTo>
                  <a:lnTo>
                    <a:pt x="0" y="2619"/>
                  </a:lnTo>
                  <a:lnTo>
                    <a:pt x="0" y="2619"/>
                  </a:lnTo>
                  <a:lnTo>
                    <a:pt x="3889" y="2619"/>
                  </a:lnTo>
                  <a:lnTo>
                    <a:pt x="3889" y="2619"/>
                  </a:lnTo>
                  <a:lnTo>
                    <a:pt x="3883" y="2619"/>
                  </a:lnTo>
                  <a:lnTo>
                    <a:pt x="3883" y="121"/>
                  </a:lnTo>
                </a:path>
              </a:pathLst>
            </a:custGeom>
            <a:solidFill>
              <a:srgbClr val="02020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55" name="Freeform 154">
              <a:extLst>
                <a:ext uri="{FF2B5EF4-FFF2-40B4-BE49-F238E27FC236}">
                  <a16:creationId xmlns:a16="http://schemas.microsoft.com/office/drawing/2014/main" id="{B8805349-D8CD-8492-DCC3-DFCF4BCCCB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6775" y="3401528"/>
              <a:ext cx="4857750" cy="3275134"/>
            </a:xfrm>
            <a:custGeom>
              <a:avLst/>
              <a:gdLst>
                <a:gd name="T0" fmla="*/ 3768 w 3900"/>
                <a:gd name="T1" fmla="*/ 0 h 2630"/>
                <a:gd name="T2" fmla="*/ 131 w 3900"/>
                <a:gd name="T3" fmla="*/ 0 h 2630"/>
                <a:gd name="T4" fmla="*/ 131 w 3900"/>
                <a:gd name="T5" fmla="*/ 0 h 2630"/>
                <a:gd name="T6" fmla="*/ 0 w 3900"/>
                <a:gd name="T7" fmla="*/ 131 h 2630"/>
                <a:gd name="T8" fmla="*/ 0 w 3900"/>
                <a:gd name="T9" fmla="*/ 2629 h 2630"/>
                <a:gd name="T10" fmla="*/ 5 w 3900"/>
                <a:gd name="T11" fmla="*/ 2629 h 2630"/>
                <a:gd name="T12" fmla="*/ 9 w 3900"/>
                <a:gd name="T13" fmla="*/ 2629 h 2630"/>
                <a:gd name="T14" fmla="*/ 9 w 3900"/>
                <a:gd name="T15" fmla="*/ 131 h 2630"/>
                <a:gd name="T16" fmla="*/ 9 w 3900"/>
                <a:gd name="T17" fmla="*/ 131 h 2630"/>
                <a:gd name="T18" fmla="*/ 131 w 3900"/>
                <a:gd name="T19" fmla="*/ 10 h 2630"/>
                <a:gd name="T20" fmla="*/ 3768 w 3900"/>
                <a:gd name="T21" fmla="*/ 10 h 2630"/>
                <a:gd name="T22" fmla="*/ 3768 w 3900"/>
                <a:gd name="T23" fmla="*/ 10 h 2630"/>
                <a:gd name="T24" fmla="*/ 3888 w 3900"/>
                <a:gd name="T25" fmla="*/ 131 h 2630"/>
                <a:gd name="T26" fmla="*/ 3888 w 3900"/>
                <a:gd name="T27" fmla="*/ 2629 h 2630"/>
                <a:gd name="T28" fmla="*/ 3894 w 3900"/>
                <a:gd name="T29" fmla="*/ 2629 h 2630"/>
                <a:gd name="T30" fmla="*/ 3899 w 3900"/>
                <a:gd name="T31" fmla="*/ 2629 h 2630"/>
                <a:gd name="T32" fmla="*/ 3899 w 3900"/>
                <a:gd name="T33" fmla="*/ 131 h 2630"/>
                <a:gd name="T34" fmla="*/ 3899 w 3900"/>
                <a:gd name="T35" fmla="*/ 131 h 2630"/>
                <a:gd name="T36" fmla="*/ 3768 w 3900"/>
                <a:gd name="T37" fmla="*/ 0 h 2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00" h="2630">
                  <a:moveTo>
                    <a:pt x="3768" y="0"/>
                  </a:moveTo>
                  <a:lnTo>
                    <a:pt x="131" y="0"/>
                  </a:lnTo>
                  <a:lnTo>
                    <a:pt x="131" y="0"/>
                  </a:lnTo>
                  <a:cubicBezTo>
                    <a:pt x="58" y="0"/>
                    <a:pt x="0" y="59"/>
                    <a:pt x="0" y="131"/>
                  </a:cubicBezTo>
                  <a:lnTo>
                    <a:pt x="0" y="2629"/>
                  </a:lnTo>
                  <a:lnTo>
                    <a:pt x="5" y="2629"/>
                  </a:lnTo>
                  <a:lnTo>
                    <a:pt x="9" y="2629"/>
                  </a:lnTo>
                  <a:lnTo>
                    <a:pt x="9" y="131"/>
                  </a:lnTo>
                  <a:lnTo>
                    <a:pt x="9" y="131"/>
                  </a:lnTo>
                  <a:cubicBezTo>
                    <a:pt x="9" y="64"/>
                    <a:pt x="64" y="10"/>
                    <a:pt x="131" y="10"/>
                  </a:cubicBezTo>
                  <a:lnTo>
                    <a:pt x="3768" y="10"/>
                  </a:lnTo>
                  <a:lnTo>
                    <a:pt x="3768" y="10"/>
                  </a:lnTo>
                  <a:cubicBezTo>
                    <a:pt x="3834" y="10"/>
                    <a:pt x="3888" y="64"/>
                    <a:pt x="3888" y="131"/>
                  </a:cubicBezTo>
                  <a:lnTo>
                    <a:pt x="3888" y="2629"/>
                  </a:lnTo>
                  <a:lnTo>
                    <a:pt x="3894" y="2629"/>
                  </a:lnTo>
                  <a:lnTo>
                    <a:pt x="3899" y="2629"/>
                  </a:lnTo>
                  <a:lnTo>
                    <a:pt x="3899" y="131"/>
                  </a:lnTo>
                  <a:lnTo>
                    <a:pt x="3899" y="131"/>
                  </a:lnTo>
                  <a:cubicBezTo>
                    <a:pt x="3899" y="59"/>
                    <a:pt x="3840" y="0"/>
                    <a:pt x="3768" y="0"/>
                  </a:cubicBezTo>
                </a:path>
              </a:pathLst>
            </a:custGeom>
            <a:solidFill>
              <a:srgbClr val="7F7F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56" name="Freeform 155">
              <a:extLst>
                <a:ext uri="{FF2B5EF4-FFF2-40B4-BE49-F238E27FC236}">
                  <a16:creationId xmlns:a16="http://schemas.microsoft.com/office/drawing/2014/main" id="{DE5AF1C8-A7F1-A361-1972-CA62D02FF0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48246" y="6676662"/>
              <a:ext cx="5934809" cy="131884"/>
            </a:xfrm>
            <a:custGeom>
              <a:avLst/>
              <a:gdLst>
                <a:gd name="T0" fmla="*/ 0 w 4762"/>
                <a:gd name="T1" fmla="*/ 0 h 105"/>
                <a:gd name="T2" fmla="*/ 0 w 4762"/>
                <a:gd name="T3" fmla="*/ 0 h 105"/>
                <a:gd name="T4" fmla="*/ 104 w 4762"/>
                <a:gd name="T5" fmla="*/ 104 h 105"/>
                <a:gd name="T6" fmla="*/ 4656 w 4762"/>
                <a:gd name="T7" fmla="*/ 104 h 105"/>
                <a:gd name="T8" fmla="*/ 4656 w 4762"/>
                <a:gd name="T9" fmla="*/ 104 h 105"/>
                <a:gd name="T10" fmla="*/ 4761 w 4762"/>
                <a:gd name="T11" fmla="*/ 0 h 105"/>
                <a:gd name="T12" fmla="*/ 0 w 4762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62" h="105">
                  <a:moveTo>
                    <a:pt x="0" y="0"/>
                  </a:moveTo>
                  <a:lnTo>
                    <a:pt x="0" y="0"/>
                  </a:lnTo>
                  <a:cubicBezTo>
                    <a:pt x="0" y="58"/>
                    <a:pt x="46" y="104"/>
                    <a:pt x="104" y="104"/>
                  </a:cubicBezTo>
                  <a:lnTo>
                    <a:pt x="4656" y="104"/>
                  </a:lnTo>
                  <a:lnTo>
                    <a:pt x="4656" y="104"/>
                  </a:lnTo>
                  <a:cubicBezTo>
                    <a:pt x="4714" y="104"/>
                    <a:pt x="4761" y="58"/>
                    <a:pt x="4761" y="0"/>
                  </a:cubicBezTo>
                  <a:lnTo>
                    <a:pt x="0" y="0"/>
                  </a:lnTo>
                </a:path>
              </a:pathLst>
            </a:custGeom>
            <a:solidFill>
              <a:srgbClr val="ACAF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57" name="Freeform 156">
              <a:extLst>
                <a:ext uri="{FF2B5EF4-FFF2-40B4-BE49-F238E27FC236}">
                  <a16:creationId xmlns:a16="http://schemas.microsoft.com/office/drawing/2014/main" id="{6456532C-32CB-AD62-8F4E-88CF51B93C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0091" y="6676662"/>
              <a:ext cx="1016613" cy="60445"/>
            </a:xfrm>
            <a:custGeom>
              <a:avLst/>
              <a:gdLst>
                <a:gd name="T0" fmla="*/ 0 w 817"/>
                <a:gd name="T1" fmla="*/ 0 h 50"/>
                <a:gd name="T2" fmla="*/ 0 w 817"/>
                <a:gd name="T3" fmla="*/ 0 h 50"/>
                <a:gd name="T4" fmla="*/ 50 w 817"/>
                <a:gd name="T5" fmla="*/ 49 h 50"/>
                <a:gd name="T6" fmla="*/ 767 w 817"/>
                <a:gd name="T7" fmla="*/ 49 h 50"/>
                <a:gd name="T8" fmla="*/ 767 w 817"/>
                <a:gd name="T9" fmla="*/ 49 h 50"/>
                <a:gd name="T10" fmla="*/ 816 w 817"/>
                <a:gd name="T11" fmla="*/ 0 h 50"/>
                <a:gd name="T12" fmla="*/ 0 w 817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7" h="50">
                  <a:moveTo>
                    <a:pt x="0" y="0"/>
                  </a:moveTo>
                  <a:lnTo>
                    <a:pt x="0" y="0"/>
                  </a:lnTo>
                  <a:cubicBezTo>
                    <a:pt x="0" y="28"/>
                    <a:pt x="22" y="49"/>
                    <a:pt x="50" y="49"/>
                  </a:cubicBezTo>
                  <a:lnTo>
                    <a:pt x="767" y="49"/>
                  </a:lnTo>
                  <a:lnTo>
                    <a:pt x="767" y="49"/>
                  </a:lnTo>
                  <a:cubicBezTo>
                    <a:pt x="794" y="49"/>
                    <a:pt x="816" y="28"/>
                    <a:pt x="816" y="0"/>
                  </a:cubicBezTo>
                  <a:lnTo>
                    <a:pt x="0" y="0"/>
                  </a:ln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58" name="Freeform 157">
              <a:extLst>
                <a:ext uri="{FF2B5EF4-FFF2-40B4-BE49-F238E27FC236}">
                  <a16:creationId xmlns:a16="http://schemas.microsoft.com/office/drawing/2014/main" id="{8DFEBBA6-E1B9-548B-2955-802873CE3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82678" y="3467470"/>
              <a:ext cx="65943" cy="65943"/>
            </a:xfrm>
            <a:custGeom>
              <a:avLst/>
              <a:gdLst>
                <a:gd name="T0" fmla="*/ 26 w 54"/>
                <a:gd name="T1" fmla="*/ 0 h 54"/>
                <a:gd name="T2" fmla="*/ 26 w 54"/>
                <a:gd name="T3" fmla="*/ 0 h 54"/>
                <a:gd name="T4" fmla="*/ 0 w 54"/>
                <a:gd name="T5" fmla="*/ 27 h 54"/>
                <a:gd name="T6" fmla="*/ 0 w 54"/>
                <a:gd name="T7" fmla="*/ 27 h 54"/>
                <a:gd name="T8" fmla="*/ 26 w 54"/>
                <a:gd name="T9" fmla="*/ 53 h 54"/>
                <a:gd name="T10" fmla="*/ 26 w 54"/>
                <a:gd name="T11" fmla="*/ 53 h 54"/>
                <a:gd name="T12" fmla="*/ 53 w 54"/>
                <a:gd name="T13" fmla="*/ 27 h 54"/>
                <a:gd name="T14" fmla="*/ 53 w 54"/>
                <a:gd name="T15" fmla="*/ 27 h 54"/>
                <a:gd name="T16" fmla="*/ 26 w 54"/>
                <a:gd name="T1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26" y="0"/>
                  </a:moveTo>
                  <a:lnTo>
                    <a:pt x="26" y="0"/>
                  </a:lnTo>
                  <a:cubicBezTo>
                    <a:pt x="12" y="0"/>
                    <a:pt x="0" y="12"/>
                    <a:pt x="0" y="27"/>
                  </a:cubicBezTo>
                  <a:lnTo>
                    <a:pt x="0" y="27"/>
                  </a:lnTo>
                  <a:cubicBezTo>
                    <a:pt x="0" y="41"/>
                    <a:pt x="12" y="53"/>
                    <a:pt x="26" y="53"/>
                  </a:cubicBezTo>
                  <a:lnTo>
                    <a:pt x="26" y="53"/>
                  </a:lnTo>
                  <a:cubicBezTo>
                    <a:pt x="41" y="53"/>
                    <a:pt x="53" y="41"/>
                    <a:pt x="53" y="27"/>
                  </a:cubicBezTo>
                  <a:lnTo>
                    <a:pt x="53" y="27"/>
                  </a:lnTo>
                  <a:cubicBezTo>
                    <a:pt x="53" y="12"/>
                    <a:pt x="41" y="0"/>
                    <a:pt x="26" y="0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59" name="Freeform 158">
              <a:extLst>
                <a:ext uri="{FF2B5EF4-FFF2-40B4-BE49-F238E27FC236}">
                  <a16:creationId xmlns:a16="http://schemas.microsoft.com/office/drawing/2014/main" id="{BEB1CCED-1139-2AFC-3F39-2DFAE69463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99167" y="3483955"/>
              <a:ext cx="32972" cy="32972"/>
            </a:xfrm>
            <a:custGeom>
              <a:avLst/>
              <a:gdLst>
                <a:gd name="T0" fmla="*/ 12 w 27"/>
                <a:gd name="T1" fmla="*/ 0 h 28"/>
                <a:gd name="T2" fmla="*/ 12 w 27"/>
                <a:gd name="T3" fmla="*/ 0 h 28"/>
                <a:gd name="T4" fmla="*/ 0 w 27"/>
                <a:gd name="T5" fmla="*/ 14 h 28"/>
                <a:gd name="T6" fmla="*/ 0 w 27"/>
                <a:gd name="T7" fmla="*/ 14 h 28"/>
                <a:gd name="T8" fmla="*/ 12 w 27"/>
                <a:gd name="T9" fmla="*/ 27 h 28"/>
                <a:gd name="T10" fmla="*/ 12 w 27"/>
                <a:gd name="T11" fmla="*/ 27 h 28"/>
                <a:gd name="T12" fmla="*/ 26 w 27"/>
                <a:gd name="T13" fmla="*/ 14 h 28"/>
                <a:gd name="T14" fmla="*/ 26 w 27"/>
                <a:gd name="T15" fmla="*/ 14 h 28"/>
                <a:gd name="T16" fmla="*/ 12 w 27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8">
                  <a:moveTo>
                    <a:pt x="12" y="0"/>
                  </a:moveTo>
                  <a:lnTo>
                    <a:pt x="12" y="0"/>
                  </a:lnTo>
                  <a:cubicBezTo>
                    <a:pt x="5" y="0"/>
                    <a:pt x="0" y="6"/>
                    <a:pt x="0" y="14"/>
                  </a:cubicBezTo>
                  <a:lnTo>
                    <a:pt x="0" y="14"/>
                  </a:lnTo>
                  <a:cubicBezTo>
                    <a:pt x="0" y="21"/>
                    <a:pt x="5" y="27"/>
                    <a:pt x="12" y="27"/>
                  </a:cubicBezTo>
                  <a:lnTo>
                    <a:pt x="12" y="27"/>
                  </a:lnTo>
                  <a:cubicBezTo>
                    <a:pt x="20" y="27"/>
                    <a:pt x="26" y="21"/>
                    <a:pt x="26" y="14"/>
                  </a:cubicBezTo>
                  <a:lnTo>
                    <a:pt x="26" y="14"/>
                  </a:lnTo>
                  <a:cubicBezTo>
                    <a:pt x="26" y="6"/>
                    <a:pt x="20" y="0"/>
                    <a:pt x="12" y="0"/>
                  </a:cubicBezTo>
                </a:path>
              </a:pathLst>
            </a:custGeom>
            <a:solidFill>
              <a:srgbClr val="ADAC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60" name="Freeform 159">
              <a:extLst>
                <a:ext uri="{FF2B5EF4-FFF2-40B4-BE49-F238E27FC236}">
                  <a16:creationId xmlns:a16="http://schemas.microsoft.com/office/drawing/2014/main" id="{B83DEEC6-1445-03D3-94AC-983EB3F1D2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24156" y="3610347"/>
              <a:ext cx="4588485" cy="2890471"/>
            </a:xfrm>
            <a:custGeom>
              <a:avLst/>
              <a:gdLst>
                <a:gd name="T0" fmla="*/ 0 w 3682"/>
                <a:gd name="T1" fmla="*/ 2317 h 2318"/>
                <a:gd name="T2" fmla="*/ 3681 w 3682"/>
                <a:gd name="T3" fmla="*/ 2317 h 2318"/>
                <a:gd name="T4" fmla="*/ 3681 w 3682"/>
                <a:gd name="T5" fmla="*/ 0 h 2318"/>
                <a:gd name="T6" fmla="*/ 0 w 3682"/>
                <a:gd name="T7" fmla="*/ 0 h 2318"/>
                <a:gd name="T8" fmla="*/ 0 w 3682"/>
                <a:gd name="T9" fmla="*/ 2317 h 2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82" h="2318">
                  <a:moveTo>
                    <a:pt x="0" y="2317"/>
                  </a:moveTo>
                  <a:lnTo>
                    <a:pt x="3681" y="2317"/>
                  </a:lnTo>
                  <a:lnTo>
                    <a:pt x="3681" y="0"/>
                  </a:lnTo>
                  <a:lnTo>
                    <a:pt x="0" y="0"/>
                  </a:lnTo>
                  <a:lnTo>
                    <a:pt x="0" y="2317"/>
                  </a:lnTo>
                </a:path>
              </a:pathLst>
            </a:cu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</p:grpSp>
      <p:sp>
        <p:nvSpPr>
          <p:cNvPr id="161" name="Picture Placeholder 129">
            <a:extLst>
              <a:ext uri="{FF2B5EF4-FFF2-40B4-BE49-F238E27FC236}">
                <a16:creationId xmlns:a16="http://schemas.microsoft.com/office/drawing/2014/main" id="{8CFDFBAD-C449-BB5C-6F20-285FBD1EA227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755775" y="1696682"/>
            <a:ext cx="10879130" cy="6741941"/>
          </a:xfrm>
          <a:custGeom>
            <a:avLst/>
            <a:gdLst>
              <a:gd name="connsiteX0" fmla="*/ 0 w 4587240"/>
              <a:gd name="connsiteY0" fmla="*/ 0 h 2889224"/>
              <a:gd name="connsiteX1" fmla="*/ 4587240 w 4587240"/>
              <a:gd name="connsiteY1" fmla="*/ 0 h 2889224"/>
              <a:gd name="connsiteX2" fmla="*/ 4587240 w 4587240"/>
              <a:gd name="connsiteY2" fmla="*/ 2889224 h 2889224"/>
              <a:gd name="connsiteX3" fmla="*/ 0 w 4587240"/>
              <a:gd name="connsiteY3" fmla="*/ 2889224 h 288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87240" h="2889224">
                <a:moveTo>
                  <a:pt x="0" y="0"/>
                </a:moveTo>
                <a:lnTo>
                  <a:pt x="4587240" y="0"/>
                </a:lnTo>
                <a:lnTo>
                  <a:pt x="4587240" y="2889224"/>
                </a:lnTo>
                <a:lnTo>
                  <a:pt x="0" y="2889224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 b="0" i="0">
                <a:latin typeface="Josefin Sans Light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4689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62D1FE1-9E18-BD24-59C7-059B1DA823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62407" y="2943329"/>
            <a:ext cx="7829388" cy="7829341"/>
          </a:xfrm>
          <a:custGeom>
            <a:avLst/>
            <a:gdLst>
              <a:gd name="connsiteX0" fmla="*/ 3946995 w 10656887"/>
              <a:gd name="connsiteY0" fmla="*/ 0 h 10656822"/>
              <a:gd name="connsiteX1" fmla="*/ 4341691 w 10656887"/>
              <a:gd name="connsiteY1" fmla="*/ 0 h 10656822"/>
              <a:gd name="connsiteX2" fmla="*/ 4736395 w 10656887"/>
              <a:gd name="connsiteY2" fmla="*/ 0 h 10656822"/>
              <a:gd name="connsiteX3" fmla="*/ 5131091 w 10656887"/>
              <a:gd name="connsiteY3" fmla="*/ 0 h 10656822"/>
              <a:gd name="connsiteX4" fmla="*/ 5525797 w 10656887"/>
              <a:gd name="connsiteY4" fmla="*/ 0 h 10656822"/>
              <a:gd name="connsiteX5" fmla="*/ 5920491 w 10656887"/>
              <a:gd name="connsiteY5" fmla="*/ 0 h 10656822"/>
              <a:gd name="connsiteX6" fmla="*/ 6315187 w 10656887"/>
              <a:gd name="connsiteY6" fmla="*/ 0 h 10656822"/>
              <a:gd name="connsiteX7" fmla="*/ 6709893 w 10656887"/>
              <a:gd name="connsiteY7" fmla="*/ 0 h 10656822"/>
              <a:gd name="connsiteX8" fmla="*/ 6709893 w 10656887"/>
              <a:gd name="connsiteY8" fmla="*/ 394695 h 10656822"/>
              <a:gd name="connsiteX9" fmla="*/ 7104589 w 10656887"/>
              <a:gd name="connsiteY9" fmla="*/ 394695 h 10656822"/>
              <a:gd name="connsiteX10" fmla="*/ 7499295 w 10656887"/>
              <a:gd name="connsiteY10" fmla="*/ 394695 h 10656822"/>
              <a:gd name="connsiteX11" fmla="*/ 7499295 w 10656887"/>
              <a:gd name="connsiteY11" fmla="*/ 789392 h 10656822"/>
              <a:gd name="connsiteX12" fmla="*/ 7893991 w 10656887"/>
              <a:gd name="connsiteY12" fmla="*/ 789392 h 10656822"/>
              <a:gd name="connsiteX13" fmla="*/ 8288685 w 10656887"/>
              <a:gd name="connsiteY13" fmla="*/ 789392 h 10656822"/>
              <a:gd name="connsiteX14" fmla="*/ 8288697 w 10656887"/>
              <a:gd name="connsiteY14" fmla="*/ 789392 h 10656822"/>
              <a:gd name="connsiteX15" fmla="*/ 8288697 w 10656887"/>
              <a:gd name="connsiteY15" fmla="*/ 1184085 h 10656822"/>
              <a:gd name="connsiteX16" fmla="*/ 8683391 w 10656887"/>
              <a:gd name="connsiteY16" fmla="*/ 1184085 h 10656822"/>
              <a:gd name="connsiteX17" fmla="*/ 8683391 w 10656887"/>
              <a:gd name="connsiteY17" fmla="*/ 1578792 h 10656822"/>
              <a:gd name="connsiteX18" fmla="*/ 9078087 w 10656887"/>
              <a:gd name="connsiteY18" fmla="*/ 1578792 h 10656822"/>
              <a:gd name="connsiteX19" fmla="*/ 9078087 w 10656887"/>
              <a:gd name="connsiteY19" fmla="*/ 1973487 h 10656822"/>
              <a:gd name="connsiteX20" fmla="*/ 9472791 w 10656887"/>
              <a:gd name="connsiteY20" fmla="*/ 1973487 h 10656822"/>
              <a:gd name="connsiteX21" fmla="*/ 9472791 w 10656887"/>
              <a:gd name="connsiteY21" fmla="*/ 2368183 h 10656822"/>
              <a:gd name="connsiteX22" fmla="*/ 9867487 w 10656887"/>
              <a:gd name="connsiteY22" fmla="*/ 2368183 h 10656822"/>
              <a:gd name="connsiteX23" fmla="*/ 9867487 w 10656887"/>
              <a:gd name="connsiteY23" fmla="*/ 2762877 h 10656822"/>
              <a:gd name="connsiteX24" fmla="*/ 10262183 w 10656887"/>
              <a:gd name="connsiteY24" fmla="*/ 2762877 h 10656822"/>
              <a:gd name="connsiteX25" fmla="*/ 10262183 w 10656887"/>
              <a:gd name="connsiteY25" fmla="*/ 3157573 h 10656822"/>
              <a:gd name="connsiteX26" fmla="*/ 10262183 w 10656887"/>
              <a:gd name="connsiteY26" fmla="*/ 3552278 h 10656822"/>
              <a:gd name="connsiteX27" fmla="*/ 10656887 w 10656887"/>
              <a:gd name="connsiteY27" fmla="*/ 3552278 h 10656822"/>
              <a:gd name="connsiteX28" fmla="*/ 10656887 w 10656887"/>
              <a:gd name="connsiteY28" fmla="*/ 3946973 h 10656822"/>
              <a:gd name="connsiteX29" fmla="*/ 10656887 w 10656887"/>
              <a:gd name="connsiteY29" fmla="*/ 4341669 h 10656822"/>
              <a:gd name="connsiteX30" fmla="*/ 10656887 w 10656887"/>
              <a:gd name="connsiteY30" fmla="*/ 4736363 h 10656822"/>
              <a:gd name="connsiteX31" fmla="*/ 10656887 w 10656887"/>
              <a:gd name="connsiteY31" fmla="*/ 5131059 h 10656822"/>
              <a:gd name="connsiteX32" fmla="*/ 10656887 w 10656887"/>
              <a:gd name="connsiteY32" fmla="*/ 5525765 h 10656822"/>
              <a:gd name="connsiteX33" fmla="*/ 10656887 w 10656887"/>
              <a:gd name="connsiteY33" fmla="*/ 5920459 h 10656822"/>
              <a:gd name="connsiteX34" fmla="*/ 10656887 w 10656887"/>
              <a:gd name="connsiteY34" fmla="*/ 6315155 h 10656822"/>
              <a:gd name="connsiteX35" fmla="*/ 10656887 w 10656887"/>
              <a:gd name="connsiteY35" fmla="*/ 6709851 h 10656822"/>
              <a:gd name="connsiteX36" fmla="*/ 10656887 w 10656887"/>
              <a:gd name="connsiteY36" fmla="*/ 7104545 h 10656822"/>
              <a:gd name="connsiteX37" fmla="*/ 10262183 w 10656887"/>
              <a:gd name="connsiteY37" fmla="*/ 7104545 h 10656822"/>
              <a:gd name="connsiteX38" fmla="*/ 10262183 w 10656887"/>
              <a:gd name="connsiteY38" fmla="*/ 7499251 h 10656822"/>
              <a:gd name="connsiteX39" fmla="*/ 10262183 w 10656887"/>
              <a:gd name="connsiteY39" fmla="*/ 7893947 h 10656822"/>
              <a:gd name="connsiteX40" fmla="*/ 9867487 w 10656887"/>
              <a:gd name="connsiteY40" fmla="*/ 7893947 h 10656822"/>
              <a:gd name="connsiteX41" fmla="*/ 9867487 w 10656887"/>
              <a:gd name="connsiteY41" fmla="*/ 8288641 h 10656822"/>
              <a:gd name="connsiteX42" fmla="*/ 9472791 w 10656887"/>
              <a:gd name="connsiteY42" fmla="*/ 8288641 h 10656822"/>
              <a:gd name="connsiteX43" fmla="*/ 9472791 w 10656887"/>
              <a:gd name="connsiteY43" fmla="*/ 8683336 h 10656822"/>
              <a:gd name="connsiteX44" fmla="*/ 9472781 w 10656887"/>
              <a:gd name="connsiteY44" fmla="*/ 8683336 h 10656822"/>
              <a:gd name="connsiteX45" fmla="*/ 9078087 w 10656887"/>
              <a:gd name="connsiteY45" fmla="*/ 8683336 h 10656822"/>
              <a:gd name="connsiteX46" fmla="*/ 9078087 w 10656887"/>
              <a:gd name="connsiteY46" fmla="*/ 9078075 h 10656822"/>
              <a:gd name="connsiteX47" fmla="*/ 8683391 w 10656887"/>
              <a:gd name="connsiteY47" fmla="*/ 9078075 h 10656822"/>
              <a:gd name="connsiteX48" fmla="*/ 8683391 w 10656887"/>
              <a:gd name="connsiteY48" fmla="*/ 9472737 h 10656822"/>
              <a:gd name="connsiteX49" fmla="*/ 8288697 w 10656887"/>
              <a:gd name="connsiteY49" fmla="*/ 9472737 h 10656822"/>
              <a:gd name="connsiteX50" fmla="*/ 8288697 w 10656887"/>
              <a:gd name="connsiteY50" fmla="*/ 9867433 h 10656822"/>
              <a:gd name="connsiteX51" fmla="*/ 8288685 w 10656887"/>
              <a:gd name="connsiteY51" fmla="*/ 9867433 h 10656822"/>
              <a:gd name="connsiteX52" fmla="*/ 7893991 w 10656887"/>
              <a:gd name="connsiteY52" fmla="*/ 9867433 h 10656822"/>
              <a:gd name="connsiteX53" fmla="*/ 7499295 w 10656887"/>
              <a:gd name="connsiteY53" fmla="*/ 9867433 h 10656822"/>
              <a:gd name="connsiteX54" fmla="*/ 7499295 w 10656887"/>
              <a:gd name="connsiteY54" fmla="*/ 10262127 h 10656822"/>
              <a:gd name="connsiteX55" fmla="*/ 7499283 w 10656887"/>
              <a:gd name="connsiteY55" fmla="*/ 10262127 h 10656822"/>
              <a:gd name="connsiteX56" fmla="*/ 7104589 w 10656887"/>
              <a:gd name="connsiteY56" fmla="*/ 10262127 h 10656822"/>
              <a:gd name="connsiteX57" fmla="*/ 6709893 w 10656887"/>
              <a:gd name="connsiteY57" fmla="*/ 10262127 h 10656822"/>
              <a:gd name="connsiteX58" fmla="*/ 6709893 w 10656887"/>
              <a:gd name="connsiteY58" fmla="*/ 10656822 h 10656822"/>
              <a:gd name="connsiteX59" fmla="*/ 6315187 w 10656887"/>
              <a:gd name="connsiteY59" fmla="*/ 10656822 h 10656822"/>
              <a:gd name="connsiteX60" fmla="*/ 5920491 w 10656887"/>
              <a:gd name="connsiteY60" fmla="*/ 10656822 h 10656822"/>
              <a:gd name="connsiteX61" fmla="*/ 5525797 w 10656887"/>
              <a:gd name="connsiteY61" fmla="*/ 10656822 h 10656822"/>
              <a:gd name="connsiteX62" fmla="*/ 5525787 w 10656887"/>
              <a:gd name="connsiteY62" fmla="*/ 10656822 h 10656822"/>
              <a:gd name="connsiteX63" fmla="*/ 5131091 w 10656887"/>
              <a:gd name="connsiteY63" fmla="*/ 10656822 h 10656822"/>
              <a:gd name="connsiteX64" fmla="*/ 4736395 w 10656887"/>
              <a:gd name="connsiteY64" fmla="*/ 10656822 h 10656822"/>
              <a:gd name="connsiteX65" fmla="*/ 4341691 w 10656887"/>
              <a:gd name="connsiteY65" fmla="*/ 10656822 h 10656822"/>
              <a:gd name="connsiteX66" fmla="*/ 3946995 w 10656887"/>
              <a:gd name="connsiteY66" fmla="*/ 10656822 h 10656822"/>
              <a:gd name="connsiteX67" fmla="*/ 3946995 w 10656887"/>
              <a:gd name="connsiteY67" fmla="*/ 10262127 h 10656822"/>
              <a:gd name="connsiteX68" fmla="*/ 3552289 w 10656887"/>
              <a:gd name="connsiteY68" fmla="*/ 10262127 h 10656822"/>
              <a:gd name="connsiteX69" fmla="*/ 3157593 w 10656887"/>
              <a:gd name="connsiteY69" fmla="*/ 10262127 h 10656822"/>
              <a:gd name="connsiteX70" fmla="*/ 3157593 w 10656887"/>
              <a:gd name="connsiteY70" fmla="*/ 9867433 h 10656822"/>
              <a:gd name="connsiteX71" fmla="*/ 2762899 w 10656887"/>
              <a:gd name="connsiteY71" fmla="*/ 9867433 h 10656822"/>
              <a:gd name="connsiteX72" fmla="*/ 2368193 w 10656887"/>
              <a:gd name="connsiteY72" fmla="*/ 9867433 h 10656822"/>
              <a:gd name="connsiteX73" fmla="*/ 2368193 w 10656887"/>
              <a:gd name="connsiteY73" fmla="*/ 9472737 h 10656822"/>
              <a:gd name="connsiteX74" fmla="*/ 1973497 w 10656887"/>
              <a:gd name="connsiteY74" fmla="*/ 9472737 h 10656822"/>
              <a:gd name="connsiteX75" fmla="*/ 1973497 w 10656887"/>
              <a:gd name="connsiteY75" fmla="*/ 9078075 h 10656822"/>
              <a:gd name="connsiteX76" fmla="*/ 1578803 w 10656887"/>
              <a:gd name="connsiteY76" fmla="*/ 9078075 h 10656822"/>
              <a:gd name="connsiteX77" fmla="*/ 1578803 w 10656887"/>
              <a:gd name="connsiteY77" fmla="*/ 9078032 h 10656822"/>
              <a:gd name="connsiteX78" fmla="*/ 1578792 w 10656887"/>
              <a:gd name="connsiteY78" fmla="*/ 9078032 h 10656822"/>
              <a:gd name="connsiteX79" fmla="*/ 1578792 w 10656887"/>
              <a:gd name="connsiteY79" fmla="*/ 8683336 h 10656822"/>
              <a:gd name="connsiteX80" fmla="*/ 1184096 w 10656887"/>
              <a:gd name="connsiteY80" fmla="*/ 8683336 h 10656822"/>
              <a:gd name="connsiteX81" fmla="*/ 1184096 w 10656887"/>
              <a:gd name="connsiteY81" fmla="*/ 8288641 h 10656822"/>
              <a:gd name="connsiteX82" fmla="*/ 789400 w 10656887"/>
              <a:gd name="connsiteY82" fmla="*/ 8288641 h 10656822"/>
              <a:gd name="connsiteX83" fmla="*/ 789397 w 10656887"/>
              <a:gd name="connsiteY83" fmla="*/ 8288641 h 10656822"/>
              <a:gd name="connsiteX84" fmla="*/ 789397 w 10656887"/>
              <a:gd name="connsiteY84" fmla="*/ 7893947 h 10656822"/>
              <a:gd name="connsiteX85" fmla="*/ 789396 w 10656887"/>
              <a:gd name="connsiteY85" fmla="*/ 7893947 h 10656822"/>
              <a:gd name="connsiteX86" fmla="*/ 394700 w 10656887"/>
              <a:gd name="connsiteY86" fmla="*/ 7893947 h 10656822"/>
              <a:gd name="connsiteX87" fmla="*/ 394697 w 10656887"/>
              <a:gd name="connsiteY87" fmla="*/ 7893947 h 10656822"/>
              <a:gd name="connsiteX88" fmla="*/ 394697 w 10656887"/>
              <a:gd name="connsiteY88" fmla="*/ 7499251 h 10656822"/>
              <a:gd name="connsiteX89" fmla="*/ 394697 w 10656887"/>
              <a:gd name="connsiteY89" fmla="*/ 7104545 h 10656822"/>
              <a:gd name="connsiteX90" fmla="*/ 0 w 10656887"/>
              <a:gd name="connsiteY90" fmla="*/ 7104545 h 10656822"/>
              <a:gd name="connsiteX91" fmla="*/ 0 w 10656887"/>
              <a:gd name="connsiteY91" fmla="*/ 6709851 h 10656822"/>
              <a:gd name="connsiteX92" fmla="*/ 0 w 10656887"/>
              <a:gd name="connsiteY92" fmla="*/ 6315155 h 10656822"/>
              <a:gd name="connsiteX93" fmla="*/ 0 w 10656887"/>
              <a:gd name="connsiteY93" fmla="*/ 5920459 h 10656822"/>
              <a:gd name="connsiteX94" fmla="*/ 0 w 10656887"/>
              <a:gd name="connsiteY94" fmla="*/ 5525765 h 10656822"/>
              <a:gd name="connsiteX95" fmla="*/ 0 w 10656887"/>
              <a:gd name="connsiteY95" fmla="*/ 5131059 h 10656822"/>
              <a:gd name="connsiteX96" fmla="*/ 0 w 10656887"/>
              <a:gd name="connsiteY96" fmla="*/ 4736363 h 10656822"/>
              <a:gd name="connsiteX97" fmla="*/ 0 w 10656887"/>
              <a:gd name="connsiteY97" fmla="*/ 4341669 h 10656822"/>
              <a:gd name="connsiteX98" fmla="*/ 0 w 10656887"/>
              <a:gd name="connsiteY98" fmla="*/ 3946973 h 10656822"/>
              <a:gd name="connsiteX99" fmla="*/ 0 w 10656887"/>
              <a:gd name="connsiteY99" fmla="*/ 3552278 h 10656822"/>
              <a:gd name="connsiteX100" fmla="*/ 394697 w 10656887"/>
              <a:gd name="connsiteY100" fmla="*/ 3552278 h 10656822"/>
              <a:gd name="connsiteX101" fmla="*/ 394700 w 10656887"/>
              <a:gd name="connsiteY101" fmla="*/ 3552278 h 10656822"/>
              <a:gd name="connsiteX102" fmla="*/ 394700 w 10656887"/>
              <a:gd name="connsiteY102" fmla="*/ 3157573 h 10656822"/>
              <a:gd name="connsiteX103" fmla="*/ 394700 w 10656887"/>
              <a:gd name="connsiteY103" fmla="*/ 2762877 h 10656822"/>
              <a:gd name="connsiteX104" fmla="*/ 789397 w 10656887"/>
              <a:gd name="connsiteY104" fmla="*/ 2762877 h 10656822"/>
              <a:gd name="connsiteX105" fmla="*/ 789399 w 10656887"/>
              <a:gd name="connsiteY105" fmla="*/ 2762877 h 10656822"/>
              <a:gd name="connsiteX106" fmla="*/ 789399 w 10656887"/>
              <a:gd name="connsiteY106" fmla="*/ 2368183 h 10656822"/>
              <a:gd name="connsiteX107" fmla="*/ 789400 w 10656887"/>
              <a:gd name="connsiteY107" fmla="*/ 2368183 h 10656822"/>
              <a:gd name="connsiteX108" fmla="*/ 1184096 w 10656887"/>
              <a:gd name="connsiteY108" fmla="*/ 2368183 h 10656822"/>
              <a:gd name="connsiteX109" fmla="*/ 1184096 w 10656887"/>
              <a:gd name="connsiteY109" fmla="*/ 1973487 h 10656822"/>
              <a:gd name="connsiteX110" fmla="*/ 1578792 w 10656887"/>
              <a:gd name="connsiteY110" fmla="*/ 1973487 h 10656822"/>
              <a:gd name="connsiteX111" fmla="*/ 1578803 w 10656887"/>
              <a:gd name="connsiteY111" fmla="*/ 1973487 h 10656822"/>
              <a:gd name="connsiteX112" fmla="*/ 1578803 w 10656887"/>
              <a:gd name="connsiteY112" fmla="*/ 1578792 h 10656822"/>
              <a:gd name="connsiteX113" fmla="*/ 1973497 w 10656887"/>
              <a:gd name="connsiteY113" fmla="*/ 1578792 h 10656822"/>
              <a:gd name="connsiteX114" fmla="*/ 1973497 w 10656887"/>
              <a:gd name="connsiteY114" fmla="*/ 1184085 h 10656822"/>
              <a:gd name="connsiteX115" fmla="*/ 2368193 w 10656887"/>
              <a:gd name="connsiteY115" fmla="*/ 1184085 h 10656822"/>
              <a:gd name="connsiteX116" fmla="*/ 2368193 w 10656887"/>
              <a:gd name="connsiteY116" fmla="*/ 789392 h 10656822"/>
              <a:gd name="connsiteX117" fmla="*/ 2762899 w 10656887"/>
              <a:gd name="connsiteY117" fmla="*/ 789392 h 10656822"/>
              <a:gd name="connsiteX118" fmla="*/ 3157593 w 10656887"/>
              <a:gd name="connsiteY118" fmla="*/ 789392 h 10656822"/>
              <a:gd name="connsiteX119" fmla="*/ 3157593 w 10656887"/>
              <a:gd name="connsiteY119" fmla="*/ 394695 h 10656822"/>
              <a:gd name="connsiteX120" fmla="*/ 3552289 w 10656887"/>
              <a:gd name="connsiteY120" fmla="*/ 394695 h 10656822"/>
              <a:gd name="connsiteX121" fmla="*/ 3552300 w 10656887"/>
              <a:gd name="connsiteY121" fmla="*/ 394695 h 10656822"/>
              <a:gd name="connsiteX122" fmla="*/ 3946995 w 10656887"/>
              <a:gd name="connsiteY122" fmla="*/ 394695 h 10656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10656887" h="10656822">
                <a:moveTo>
                  <a:pt x="3946995" y="0"/>
                </a:moveTo>
                <a:lnTo>
                  <a:pt x="4341691" y="0"/>
                </a:lnTo>
                <a:lnTo>
                  <a:pt x="4736395" y="0"/>
                </a:lnTo>
                <a:lnTo>
                  <a:pt x="5131091" y="0"/>
                </a:lnTo>
                <a:lnTo>
                  <a:pt x="5525797" y="0"/>
                </a:lnTo>
                <a:lnTo>
                  <a:pt x="5920491" y="0"/>
                </a:lnTo>
                <a:lnTo>
                  <a:pt x="6315187" y="0"/>
                </a:lnTo>
                <a:lnTo>
                  <a:pt x="6709893" y="0"/>
                </a:lnTo>
                <a:lnTo>
                  <a:pt x="6709893" y="394695"/>
                </a:lnTo>
                <a:lnTo>
                  <a:pt x="7104589" y="394695"/>
                </a:lnTo>
                <a:lnTo>
                  <a:pt x="7499295" y="394695"/>
                </a:lnTo>
                <a:lnTo>
                  <a:pt x="7499295" y="789392"/>
                </a:lnTo>
                <a:lnTo>
                  <a:pt x="7893991" y="789392"/>
                </a:lnTo>
                <a:lnTo>
                  <a:pt x="8288685" y="789392"/>
                </a:lnTo>
                <a:lnTo>
                  <a:pt x="8288697" y="789392"/>
                </a:lnTo>
                <a:lnTo>
                  <a:pt x="8288697" y="1184085"/>
                </a:lnTo>
                <a:lnTo>
                  <a:pt x="8683391" y="1184085"/>
                </a:lnTo>
                <a:lnTo>
                  <a:pt x="8683391" y="1578792"/>
                </a:lnTo>
                <a:lnTo>
                  <a:pt x="9078087" y="1578792"/>
                </a:lnTo>
                <a:lnTo>
                  <a:pt x="9078087" y="1973487"/>
                </a:lnTo>
                <a:lnTo>
                  <a:pt x="9472791" y="1973487"/>
                </a:lnTo>
                <a:lnTo>
                  <a:pt x="9472791" y="2368183"/>
                </a:lnTo>
                <a:lnTo>
                  <a:pt x="9867487" y="2368183"/>
                </a:lnTo>
                <a:lnTo>
                  <a:pt x="9867487" y="2762877"/>
                </a:lnTo>
                <a:lnTo>
                  <a:pt x="10262183" y="2762877"/>
                </a:lnTo>
                <a:lnTo>
                  <a:pt x="10262183" y="3157573"/>
                </a:lnTo>
                <a:lnTo>
                  <a:pt x="10262183" y="3552278"/>
                </a:lnTo>
                <a:lnTo>
                  <a:pt x="10656887" y="3552278"/>
                </a:lnTo>
                <a:lnTo>
                  <a:pt x="10656887" y="3946973"/>
                </a:lnTo>
                <a:lnTo>
                  <a:pt x="10656887" y="4341669"/>
                </a:lnTo>
                <a:lnTo>
                  <a:pt x="10656887" y="4736363"/>
                </a:lnTo>
                <a:lnTo>
                  <a:pt x="10656887" y="5131059"/>
                </a:lnTo>
                <a:lnTo>
                  <a:pt x="10656887" y="5525765"/>
                </a:lnTo>
                <a:lnTo>
                  <a:pt x="10656887" y="5920459"/>
                </a:lnTo>
                <a:lnTo>
                  <a:pt x="10656887" y="6315155"/>
                </a:lnTo>
                <a:lnTo>
                  <a:pt x="10656887" y="6709851"/>
                </a:lnTo>
                <a:lnTo>
                  <a:pt x="10656887" y="7104545"/>
                </a:lnTo>
                <a:lnTo>
                  <a:pt x="10262183" y="7104545"/>
                </a:lnTo>
                <a:lnTo>
                  <a:pt x="10262183" y="7499251"/>
                </a:lnTo>
                <a:lnTo>
                  <a:pt x="10262183" y="7893947"/>
                </a:lnTo>
                <a:lnTo>
                  <a:pt x="9867487" y="7893947"/>
                </a:lnTo>
                <a:lnTo>
                  <a:pt x="9867487" y="8288641"/>
                </a:lnTo>
                <a:lnTo>
                  <a:pt x="9472791" y="8288641"/>
                </a:lnTo>
                <a:lnTo>
                  <a:pt x="9472791" y="8683336"/>
                </a:lnTo>
                <a:lnTo>
                  <a:pt x="9472781" y="8683336"/>
                </a:lnTo>
                <a:lnTo>
                  <a:pt x="9078087" y="8683336"/>
                </a:lnTo>
                <a:lnTo>
                  <a:pt x="9078087" y="9078075"/>
                </a:lnTo>
                <a:lnTo>
                  <a:pt x="8683391" y="9078075"/>
                </a:lnTo>
                <a:lnTo>
                  <a:pt x="8683391" y="9472737"/>
                </a:lnTo>
                <a:lnTo>
                  <a:pt x="8288697" y="9472737"/>
                </a:lnTo>
                <a:lnTo>
                  <a:pt x="8288697" y="9867433"/>
                </a:lnTo>
                <a:lnTo>
                  <a:pt x="8288685" y="9867433"/>
                </a:lnTo>
                <a:lnTo>
                  <a:pt x="7893991" y="9867433"/>
                </a:lnTo>
                <a:lnTo>
                  <a:pt x="7499295" y="9867433"/>
                </a:lnTo>
                <a:lnTo>
                  <a:pt x="7499295" y="10262127"/>
                </a:lnTo>
                <a:lnTo>
                  <a:pt x="7499283" y="10262127"/>
                </a:lnTo>
                <a:lnTo>
                  <a:pt x="7104589" y="10262127"/>
                </a:lnTo>
                <a:lnTo>
                  <a:pt x="6709893" y="10262127"/>
                </a:lnTo>
                <a:lnTo>
                  <a:pt x="6709893" y="10656822"/>
                </a:lnTo>
                <a:lnTo>
                  <a:pt x="6315187" y="10656822"/>
                </a:lnTo>
                <a:lnTo>
                  <a:pt x="5920491" y="10656822"/>
                </a:lnTo>
                <a:lnTo>
                  <a:pt x="5525797" y="10656822"/>
                </a:lnTo>
                <a:lnTo>
                  <a:pt x="5525787" y="10656822"/>
                </a:lnTo>
                <a:lnTo>
                  <a:pt x="5131091" y="10656822"/>
                </a:lnTo>
                <a:lnTo>
                  <a:pt x="4736395" y="10656822"/>
                </a:lnTo>
                <a:lnTo>
                  <a:pt x="4341691" y="10656822"/>
                </a:lnTo>
                <a:lnTo>
                  <a:pt x="3946995" y="10656822"/>
                </a:lnTo>
                <a:lnTo>
                  <a:pt x="3946995" y="10262127"/>
                </a:lnTo>
                <a:lnTo>
                  <a:pt x="3552289" y="10262127"/>
                </a:lnTo>
                <a:lnTo>
                  <a:pt x="3157593" y="10262127"/>
                </a:lnTo>
                <a:lnTo>
                  <a:pt x="3157593" y="9867433"/>
                </a:lnTo>
                <a:lnTo>
                  <a:pt x="2762899" y="9867433"/>
                </a:lnTo>
                <a:lnTo>
                  <a:pt x="2368193" y="9867433"/>
                </a:lnTo>
                <a:lnTo>
                  <a:pt x="2368193" y="9472737"/>
                </a:lnTo>
                <a:lnTo>
                  <a:pt x="1973497" y="9472737"/>
                </a:lnTo>
                <a:lnTo>
                  <a:pt x="1973497" y="9078075"/>
                </a:lnTo>
                <a:lnTo>
                  <a:pt x="1578803" y="9078075"/>
                </a:lnTo>
                <a:lnTo>
                  <a:pt x="1578803" y="9078032"/>
                </a:lnTo>
                <a:lnTo>
                  <a:pt x="1578792" y="9078032"/>
                </a:lnTo>
                <a:lnTo>
                  <a:pt x="1578792" y="8683336"/>
                </a:lnTo>
                <a:lnTo>
                  <a:pt x="1184096" y="8683336"/>
                </a:lnTo>
                <a:lnTo>
                  <a:pt x="1184096" y="8288641"/>
                </a:lnTo>
                <a:lnTo>
                  <a:pt x="789400" y="8288641"/>
                </a:lnTo>
                <a:lnTo>
                  <a:pt x="789397" y="8288641"/>
                </a:lnTo>
                <a:lnTo>
                  <a:pt x="789397" y="7893947"/>
                </a:lnTo>
                <a:lnTo>
                  <a:pt x="789396" y="7893947"/>
                </a:lnTo>
                <a:lnTo>
                  <a:pt x="394700" y="7893947"/>
                </a:lnTo>
                <a:lnTo>
                  <a:pt x="394697" y="7893947"/>
                </a:lnTo>
                <a:lnTo>
                  <a:pt x="394697" y="7499251"/>
                </a:lnTo>
                <a:lnTo>
                  <a:pt x="394697" y="7104545"/>
                </a:lnTo>
                <a:lnTo>
                  <a:pt x="0" y="7104545"/>
                </a:lnTo>
                <a:lnTo>
                  <a:pt x="0" y="6709851"/>
                </a:lnTo>
                <a:lnTo>
                  <a:pt x="0" y="6315155"/>
                </a:lnTo>
                <a:lnTo>
                  <a:pt x="0" y="5920459"/>
                </a:lnTo>
                <a:lnTo>
                  <a:pt x="0" y="5525765"/>
                </a:lnTo>
                <a:lnTo>
                  <a:pt x="0" y="5131059"/>
                </a:lnTo>
                <a:lnTo>
                  <a:pt x="0" y="4736363"/>
                </a:lnTo>
                <a:lnTo>
                  <a:pt x="0" y="4341669"/>
                </a:lnTo>
                <a:lnTo>
                  <a:pt x="0" y="3946973"/>
                </a:lnTo>
                <a:lnTo>
                  <a:pt x="0" y="3552278"/>
                </a:lnTo>
                <a:lnTo>
                  <a:pt x="394697" y="3552278"/>
                </a:lnTo>
                <a:lnTo>
                  <a:pt x="394700" y="3552278"/>
                </a:lnTo>
                <a:lnTo>
                  <a:pt x="394700" y="3157573"/>
                </a:lnTo>
                <a:lnTo>
                  <a:pt x="394700" y="2762877"/>
                </a:lnTo>
                <a:lnTo>
                  <a:pt x="789397" y="2762877"/>
                </a:lnTo>
                <a:lnTo>
                  <a:pt x="789399" y="2762877"/>
                </a:lnTo>
                <a:lnTo>
                  <a:pt x="789399" y="2368183"/>
                </a:lnTo>
                <a:lnTo>
                  <a:pt x="789400" y="2368183"/>
                </a:lnTo>
                <a:lnTo>
                  <a:pt x="1184096" y="2368183"/>
                </a:lnTo>
                <a:lnTo>
                  <a:pt x="1184096" y="1973487"/>
                </a:lnTo>
                <a:lnTo>
                  <a:pt x="1578792" y="1973487"/>
                </a:lnTo>
                <a:lnTo>
                  <a:pt x="1578803" y="1973487"/>
                </a:lnTo>
                <a:lnTo>
                  <a:pt x="1578803" y="1578792"/>
                </a:lnTo>
                <a:lnTo>
                  <a:pt x="1973497" y="1578792"/>
                </a:lnTo>
                <a:lnTo>
                  <a:pt x="1973497" y="1184085"/>
                </a:lnTo>
                <a:lnTo>
                  <a:pt x="2368193" y="1184085"/>
                </a:lnTo>
                <a:lnTo>
                  <a:pt x="2368193" y="789392"/>
                </a:lnTo>
                <a:lnTo>
                  <a:pt x="2762899" y="789392"/>
                </a:lnTo>
                <a:lnTo>
                  <a:pt x="3157593" y="789392"/>
                </a:lnTo>
                <a:lnTo>
                  <a:pt x="3157593" y="394695"/>
                </a:lnTo>
                <a:lnTo>
                  <a:pt x="3552289" y="394695"/>
                </a:lnTo>
                <a:lnTo>
                  <a:pt x="3552300" y="394695"/>
                </a:lnTo>
                <a:lnTo>
                  <a:pt x="3946995" y="394695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 w="127000">
            <a:solidFill>
              <a:schemeClr val="bg1"/>
            </a:solidFill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b="0" i="0">
                <a:latin typeface="Josefin Sans" pitchFamily="2" charset="77"/>
              </a:defRPr>
            </a:lvl1pPr>
          </a:lstStyle>
          <a:p>
            <a:endParaRPr lang="en-SV" dirty="0"/>
          </a:p>
        </p:txBody>
      </p:sp>
    </p:spTree>
    <p:extLst>
      <p:ext uri="{BB962C8B-B14F-4D97-AF65-F5344CB8AC3E}">
        <p14:creationId xmlns:p14="http://schemas.microsoft.com/office/powerpoint/2010/main" val="323394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2743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4" r:id="rId1"/>
    <p:sldLayoutId id="2147484227" r:id="rId2"/>
    <p:sldLayoutId id="2147484218" r:id="rId3"/>
    <p:sldLayoutId id="2147484220" r:id="rId4"/>
    <p:sldLayoutId id="2147484228" r:id="rId5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86" indent="-457086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13712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2285429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3199600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411377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V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4391">
          <p15:clr>
            <a:srgbClr val="A4A3A4"/>
          </p15:clr>
        </p15:guide>
        <p15:guide id="2" pos="965">
          <p15:clr>
            <a:srgbClr val="A4A3A4"/>
          </p15:clr>
        </p15:guide>
        <p15:guide id="3" orient="horz" pos="464">
          <p15:clr>
            <a:srgbClr val="A4A3A4"/>
          </p15:clr>
        </p15:guide>
        <p15:guide id="4" orient="horz" pos="8176">
          <p15:clr>
            <a:srgbClr val="A4A3A4"/>
          </p15:clr>
        </p15:guide>
        <p15:guide id="5" pos="7678">
          <p15:clr>
            <a:srgbClr val="A4A3A4"/>
          </p15:clr>
        </p15:guide>
        <p15:guide id="6" orient="horz" pos="432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gif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 112">
            <a:extLst>
              <a:ext uri="{FF2B5EF4-FFF2-40B4-BE49-F238E27FC236}">
                <a16:creationId xmlns:a16="http://schemas.microsoft.com/office/drawing/2014/main" id="{F195A5B9-FA99-A18A-2E25-C2B3E16E455A}"/>
              </a:ext>
            </a:extLst>
          </p:cNvPr>
          <p:cNvSpPr/>
          <p:nvPr userDrawn="1"/>
        </p:nvSpPr>
        <p:spPr>
          <a:xfrm>
            <a:off x="5454978" y="1886882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id="{25517D1A-87A4-95D8-C882-2F4182092323}"/>
              </a:ext>
            </a:extLst>
          </p:cNvPr>
          <p:cNvSpPr/>
          <p:nvPr userDrawn="1"/>
        </p:nvSpPr>
        <p:spPr>
          <a:xfrm>
            <a:off x="1423791" y="10242732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0063B-3716-D8BF-0267-8C53A142CC0F}"/>
              </a:ext>
            </a:extLst>
          </p:cNvPr>
          <p:cNvSpPr txBox="1"/>
          <p:nvPr userDrawn="1"/>
        </p:nvSpPr>
        <p:spPr>
          <a:xfrm>
            <a:off x="0" y="4544738"/>
            <a:ext cx="8183320" cy="37856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SV"/>
            </a:defPPr>
            <a:lvl1pPr>
              <a:defRPr sz="100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4000" dirty="0" smtClean="0"/>
              <a:t>Если игрок выбирает «Эвакуироваться на луну», то начинается игра на луне </a:t>
            </a:r>
            <a:endParaRPr lang="en-US" sz="40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5268" y="2029122"/>
            <a:ext cx="15709234" cy="9250680"/>
          </a:xfrm>
          <a:prstGeom prst="rect">
            <a:avLst/>
          </a:prstGeom>
          <a:effectLst>
            <a:glow rad="660400">
              <a:schemeClr val="bg1">
                <a:lumMod val="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2325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4000" contrast="28000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 112">
            <a:extLst>
              <a:ext uri="{FF2B5EF4-FFF2-40B4-BE49-F238E27FC236}">
                <a16:creationId xmlns:a16="http://schemas.microsoft.com/office/drawing/2014/main" id="{F195A5B9-FA99-A18A-2E25-C2B3E16E455A}"/>
              </a:ext>
            </a:extLst>
          </p:cNvPr>
          <p:cNvSpPr/>
          <p:nvPr userDrawn="1"/>
        </p:nvSpPr>
        <p:spPr>
          <a:xfrm>
            <a:off x="12864347" y="1149833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id="{25517D1A-87A4-95D8-C882-2F4182092323}"/>
              </a:ext>
            </a:extLst>
          </p:cNvPr>
          <p:cNvSpPr/>
          <p:nvPr userDrawn="1"/>
        </p:nvSpPr>
        <p:spPr>
          <a:xfrm>
            <a:off x="1423791" y="5436270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0063B-3716-D8BF-0267-8C53A142CC0F}"/>
              </a:ext>
            </a:extLst>
          </p:cNvPr>
          <p:cNvSpPr txBox="1"/>
          <p:nvPr userDrawn="1"/>
        </p:nvSpPr>
        <p:spPr>
          <a:xfrm>
            <a:off x="-938459" y="563443"/>
            <a:ext cx="818332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SV"/>
            </a:defPPr>
            <a:lvl1pPr>
              <a:defRPr sz="100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8000" dirty="0" smtClean="0"/>
              <a:t>Игра</a:t>
            </a:r>
            <a:endParaRPr lang="en-US" sz="8000" dirty="0"/>
          </a:p>
        </p:txBody>
      </p:sp>
      <p:pic>
        <p:nvPicPr>
          <p:cNvPr id="3" name="Динозаврик 2024-01-14 11-35-3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423" end="2379.9791"/>
                </p14:media>
              </p:ext>
            </p:extLst>
          </p:nvPr>
        </p:nvPicPr>
        <p:blipFill rotWithShape="1">
          <a:blip r:embed="rId6"/>
          <a:srcRect r="20612" b="21101"/>
          <a:stretch>
            <a:fillRect/>
          </a:stretch>
        </p:blipFill>
        <p:spPr>
          <a:xfrm>
            <a:off x="3292264" y="2418591"/>
            <a:ext cx="18299148" cy="10118849"/>
          </a:xfrm>
          <a:prstGeom prst="rect">
            <a:avLst/>
          </a:prstGeom>
          <a:effectLst>
            <a:glow rad="622300">
              <a:schemeClr val="tx1">
                <a:lumMod val="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86485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0">
        <p14:pan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 112">
            <a:extLst>
              <a:ext uri="{FF2B5EF4-FFF2-40B4-BE49-F238E27FC236}">
                <a16:creationId xmlns:a16="http://schemas.microsoft.com/office/drawing/2014/main" id="{F195A5B9-FA99-A18A-2E25-C2B3E16E455A}"/>
              </a:ext>
            </a:extLst>
          </p:cNvPr>
          <p:cNvSpPr/>
          <p:nvPr userDrawn="1"/>
        </p:nvSpPr>
        <p:spPr>
          <a:xfrm>
            <a:off x="12864347" y="1149833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id="{25517D1A-87A4-95D8-C882-2F4182092323}"/>
              </a:ext>
            </a:extLst>
          </p:cNvPr>
          <p:cNvSpPr/>
          <p:nvPr userDrawn="1"/>
        </p:nvSpPr>
        <p:spPr>
          <a:xfrm>
            <a:off x="1055267" y="1518357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0063B-3716-D8BF-0267-8C53A142CC0F}"/>
              </a:ext>
            </a:extLst>
          </p:cNvPr>
          <p:cNvSpPr txBox="1"/>
          <p:nvPr userDrawn="1"/>
        </p:nvSpPr>
        <p:spPr>
          <a:xfrm>
            <a:off x="-1008797" y="3976768"/>
            <a:ext cx="9214951" cy="55092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SV"/>
            </a:defPPr>
            <a:lvl1pPr>
              <a:defRPr sz="100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4400" dirty="0" smtClean="0"/>
              <a:t>При выборе «Изменить траекторию астероида» совершается маневр для сближения с астероидом</a:t>
            </a:r>
            <a:endParaRPr lang="en-US" sz="4400" dirty="0"/>
          </a:p>
        </p:txBody>
      </p:sp>
      <p:pic>
        <p:nvPicPr>
          <p:cNvPr id="3" name="DinoGame 2024-01-09 22-34-47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5200" end="44807.312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16025" y="2227385"/>
            <a:ext cx="16845944" cy="9381091"/>
          </a:xfrm>
          <a:prstGeom prst="rect">
            <a:avLst/>
          </a:prstGeom>
          <a:effectLst>
            <a:glow rad="635000">
              <a:schemeClr val="bg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772698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 112">
            <a:extLst>
              <a:ext uri="{FF2B5EF4-FFF2-40B4-BE49-F238E27FC236}">
                <a16:creationId xmlns:a16="http://schemas.microsoft.com/office/drawing/2014/main" id="{F195A5B9-FA99-A18A-2E25-C2B3E16E455A}"/>
              </a:ext>
            </a:extLst>
          </p:cNvPr>
          <p:cNvSpPr/>
          <p:nvPr userDrawn="1"/>
        </p:nvSpPr>
        <p:spPr>
          <a:xfrm>
            <a:off x="12864347" y="1149833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id="{25517D1A-87A4-95D8-C882-2F4182092323}"/>
              </a:ext>
            </a:extLst>
          </p:cNvPr>
          <p:cNvSpPr/>
          <p:nvPr userDrawn="1"/>
        </p:nvSpPr>
        <p:spPr>
          <a:xfrm>
            <a:off x="1055267" y="1518357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0063B-3716-D8BF-0267-8C53A142CC0F}"/>
              </a:ext>
            </a:extLst>
          </p:cNvPr>
          <p:cNvSpPr txBox="1"/>
          <p:nvPr userDrawn="1"/>
        </p:nvSpPr>
        <p:spPr>
          <a:xfrm>
            <a:off x="-1008797" y="380392"/>
            <a:ext cx="9214951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SV"/>
            </a:defPPr>
            <a:lvl1pPr>
              <a:defRPr sz="100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4400" dirty="0" smtClean="0"/>
              <a:t>Продолжение</a:t>
            </a:r>
            <a:endParaRPr lang="en-US" sz="4400" dirty="0"/>
          </a:p>
        </p:txBody>
      </p:sp>
      <p:pic>
        <p:nvPicPr>
          <p:cNvPr id="3" name="DinoGame 2024-01-09 22-34-47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0062" end="1372.312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19164" y="1886880"/>
            <a:ext cx="19190559" cy="10686749"/>
          </a:xfrm>
          <a:prstGeom prst="rect">
            <a:avLst/>
          </a:prstGeom>
          <a:effectLst>
            <a:glow rad="635000">
              <a:schemeClr val="bg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01604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17000">
        <p14:pan/>
      </p:transition>
    </mc:Choice>
    <mc:Fallback xmlns="">
      <p:transition spd="slow" advClick="0" advTm="1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 112">
            <a:extLst>
              <a:ext uri="{FF2B5EF4-FFF2-40B4-BE49-F238E27FC236}">
                <a16:creationId xmlns:a16="http://schemas.microsoft.com/office/drawing/2014/main" id="{F195A5B9-FA99-A18A-2E25-C2B3E16E455A}"/>
              </a:ext>
            </a:extLst>
          </p:cNvPr>
          <p:cNvSpPr/>
          <p:nvPr userDrawn="1"/>
        </p:nvSpPr>
        <p:spPr>
          <a:xfrm>
            <a:off x="12864347" y="1149833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id="{25517D1A-87A4-95D8-C882-2F4182092323}"/>
              </a:ext>
            </a:extLst>
          </p:cNvPr>
          <p:cNvSpPr/>
          <p:nvPr userDrawn="1"/>
        </p:nvSpPr>
        <p:spPr>
          <a:xfrm>
            <a:off x="1055267" y="1518357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0063B-3716-D8BF-0267-8C53A142CC0F}"/>
              </a:ext>
            </a:extLst>
          </p:cNvPr>
          <p:cNvSpPr txBox="1"/>
          <p:nvPr userDrawn="1"/>
        </p:nvSpPr>
        <p:spPr>
          <a:xfrm>
            <a:off x="0" y="4404041"/>
            <a:ext cx="8289234" cy="34778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SV"/>
            </a:defPPr>
            <a:lvl1pPr>
              <a:defRPr sz="100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4400" dirty="0" smtClean="0"/>
              <a:t>Игра заканчивается, когда будет нажата клавиша с буквой </a:t>
            </a:r>
            <a:r>
              <a:rPr lang="en-US" sz="4400" dirty="0" smtClean="0"/>
              <a:t>“F”</a:t>
            </a:r>
            <a:endParaRPr lang="en-US" sz="4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9234" y="2255406"/>
            <a:ext cx="15246627" cy="8521100"/>
          </a:xfrm>
          <a:prstGeom prst="rect">
            <a:avLst/>
          </a:prstGeom>
          <a:effectLst>
            <a:glow rad="685800">
              <a:schemeClr val="bg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72699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17000">
        <p14:flythrough/>
      </p:transition>
    </mc:Choice>
    <mc:Fallback xmlns="">
      <p:transition spd="slow" advClick="0" advTm="17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5B886DB9-863B-EC7F-E24C-296BE22E270D}"/>
              </a:ext>
            </a:extLst>
          </p:cNvPr>
          <p:cNvSpPr/>
          <p:nvPr/>
        </p:nvSpPr>
        <p:spPr>
          <a:xfrm>
            <a:off x="3465353" y="4466182"/>
            <a:ext cx="482138" cy="48213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accent6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id="{0CC5644B-53EF-480C-70AA-C06C9A8E768B}"/>
              </a:ext>
            </a:extLst>
          </p:cNvPr>
          <p:cNvSpPr/>
          <p:nvPr/>
        </p:nvSpPr>
        <p:spPr>
          <a:xfrm>
            <a:off x="2384684" y="7935230"/>
            <a:ext cx="482138" cy="48213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accent3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B9DC0C4C-FC94-76C4-1DD1-D965A3E70537}"/>
              </a:ext>
            </a:extLst>
          </p:cNvPr>
          <p:cNvSpPr/>
          <p:nvPr/>
        </p:nvSpPr>
        <p:spPr>
          <a:xfrm>
            <a:off x="2384684" y="1824822"/>
            <a:ext cx="482138" cy="48213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accent5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90C995D0-32AA-4D5E-8D00-FF42FB16F7C2}"/>
              </a:ext>
            </a:extLst>
          </p:cNvPr>
          <p:cNvSpPr/>
          <p:nvPr/>
        </p:nvSpPr>
        <p:spPr>
          <a:xfrm>
            <a:off x="2887673" y="11368810"/>
            <a:ext cx="522366" cy="522367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accent4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BD6BFCB-48B4-EC54-24D6-18C814AD51B4}"/>
              </a:ext>
            </a:extLst>
          </p:cNvPr>
          <p:cNvGrpSpPr/>
          <p:nvPr/>
        </p:nvGrpSpPr>
        <p:grpSpPr>
          <a:xfrm>
            <a:off x="23715674" y="477235"/>
            <a:ext cx="327417" cy="12649867"/>
            <a:chOff x="1368229" y="736600"/>
            <a:chExt cx="327417" cy="12649867"/>
          </a:xfrm>
          <a:solidFill>
            <a:schemeClr val="bg1"/>
          </a:solidFill>
        </p:grpSpPr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D17E77A5-C0A5-64A7-66C8-D0A5B8338F9F}"/>
                </a:ext>
              </a:extLst>
            </p:cNvPr>
            <p:cNvSpPr/>
            <p:nvPr/>
          </p:nvSpPr>
          <p:spPr>
            <a:xfrm flipH="1">
              <a:off x="1368229" y="73660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2343370E-8863-5784-5D03-622A6B95F49E}"/>
                </a:ext>
              </a:extLst>
            </p:cNvPr>
            <p:cNvSpPr/>
            <p:nvPr/>
          </p:nvSpPr>
          <p:spPr>
            <a:xfrm flipH="1">
              <a:off x="1368229" y="156106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E4F6CF0-4C94-84D6-808B-60495872B544}"/>
                </a:ext>
              </a:extLst>
            </p:cNvPr>
            <p:cNvSpPr/>
            <p:nvPr/>
          </p:nvSpPr>
          <p:spPr>
            <a:xfrm flipH="1">
              <a:off x="1368229" y="238234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DE4F984D-BD67-D93C-6F68-638F06D84D47}"/>
                </a:ext>
              </a:extLst>
            </p:cNvPr>
            <p:cNvSpPr/>
            <p:nvPr/>
          </p:nvSpPr>
          <p:spPr>
            <a:xfrm flipH="1">
              <a:off x="1368229" y="320363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0B70F6E6-728A-7BCD-692C-00166151E36A}"/>
                </a:ext>
              </a:extLst>
            </p:cNvPr>
            <p:cNvSpPr/>
            <p:nvPr/>
          </p:nvSpPr>
          <p:spPr>
            <a:xfrm flipH="1">
              <a:off x="1368229" y="402491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603F1EBE-CFF6-EF84-9138-0F7E9F6E5D07}"/>
                </a:ext>
              </a:extLst>
            </p:cNvPr>
            <p:cNvSpPr/>
            <p:nvPr/>
          </p:nvSpPr>
          <p:spPr>
            <a:xfrm flipH="1">
              <a:off x="1368229" y="484620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A36BA125-F8CA-C640-648A-780FDF713553}"/>
                </a:ext>
              </a:extLst>
            </p:cNvPr>
            <p:cNvSpPr/>
            <p:nvPr/>
          </p:nvSpPr>
          <p:spPr>
            <a:xfrm flipH="1">
              <a:off x="1368229" y="566748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50A470DF-CDE2-F67D-7D06-4BFAE70D7312}"/>
                </a:ext>
              </a:extLst>
            </p:cNvPr>
            <p:cNvSpPr/>
            <p:nvPr/>
          </p:nvSpPr>
          <p:spPr>
            <a:xfrm flipH="1">
              <a:off x="1368229" y="648877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214CB870-0B49-FB3C-B1A7-95E16D88AB41}"/>
                </a:ext>
              </a:extLst>
            </p:cNvPr>
            <p:cNvSpPr/>
            <p:nvPr/>
          </p:nvSpPr>
          <p:spPr>
            <a:xfrm flipH="1">
              <a:off x="1368229" y="731005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3609C7E6-47FC-6BDD-E194-FDACAE987579}"/>
                </a:ext>
              </a:extLst>
            </p:cNvPr>
            <p:cNvSpPr/>
            <p:nvPr/>
          </p:nvSpPr>
          <p:spPr>
            <a:xfrm flipH="1">
              <a:off x="1368229" y="813134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id="{47D00FAB-DA3B-7335-B772-90252A13351A}"/>
                </a:ext>
              </a:extLst>
            </p:cNvPr>
            <p:cNvSpPr/>
            <p:nvPr/>
          </p:nvSpPr>
          <p:spPr>
            <a:xfrm flipH="1">
              <a:off x="1368229" y="895262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28080A73-F62A-1168-5090-48FA9704E05B}"/>
                </a:ext>
              </a:extLst>
            </p:cNvPr>
            <p:cNvSpPr/>
            <p:nvPr/>
          </p:nvSpPr>
          <p:spPr>
            <a:xfrm flipH="1">
              <a:off x="1368229" y="977391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A9DD31C2-4663-72A5-5064-B599DB2CBB0A}"/>
                </a:ext>
              </a:extLst>
            </p:cNvPr>
            <p:cNvSpPr/>
            <p:nvPr/>
          </p:nvSpPr>
          <p:spPr>
            <a:xfrm flipH="1">
              <a:off x="1368229" y="1059519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BBD32F7B-2F4A-B2F0-4A81-F5C3D8194220}"/>
                </a:ext>
              </a:extLst>
            </p:cNvPr>
            <p:cNvSpPr/>
            <p:nvPr/>
          </p:nvSpPr>
          <p:spPr>
            <a:xfrm flipH="1">
              <a:off x="1368229" y="1141648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ABEFAB92-3FFE-9E68-388F-CB64FC11AABC}"/>
                </a:ext>
              </a:extLst>
            </p:cNvPr>
            <p:cNvSpPr/>
            <p:nvPr/>
          </p:nvSpPr>
          <p:spPr>
            <a:xfrm flipH="1">
              <a:off x="1368229" y="1223776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9718CCCF-DECB-E013-89C6-950CAF945B9B}"/>
                </a:ext>
              </a:extLst>
            </p:cNvPr>
            <p:cNvSpPr/>
            <p:nvPr/>
          </p:nvSpPr>
          <p:spPr>
            <a:xfrm flipH="1">
              <a:off x="1368229" y="1305905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CF5439C-D013-C046-2548-6FFC94787AD4}"/>
              </a:ext>
            </a:extLst>
          </p:cNvPr>
          <p:cNvGrpSpPr/>
          <p:nvPr/>
        </p:nvGrpSpPr>
        <p:grpSpPr>
          <a:xfrm>
            <a:off x="363350" y="477235"/>
            <a:ext cx="327417" cy="12649867"/>
            <a:chOff x="1368229" y="736600"/>
            <a:chExt cx="327417" cy="12649867"/>
          </a:xfrm>
          <a:solidFill>
            <a:schemeClr val="bg1"/>
          </a:solidFill>
        </p:grpSpPr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1B27ACDA-977B-9445-DDAC-3A69FECD6A2F}"/>
                </a:ext>
              </a:extLst>
            </p:cNvPr>
            <p:cNvSpPr/>
            <p:nvPr/>
          </p:nvSpPr>
          <p:spPr>
            <a:xfrm flipH="1">
              <a:off x="1368229" y="73660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974847E4-7D15-E484-A327-17E7A905CC9E}"/>
                </a:ext>
              </a:extLst>
            </p:cNvPr>
            <p:cNvSpPr/>
            <p:nvPr/>
          </p:nvSpPr>
          <p:spPr>
            <a:xfrm flipH="1">
              <a:off x="1368229" y="156106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216E1675-A5F2-DE80-B849-3B52B197EE75}"/>
                </a:ext>
              </a:extLst>
            </p:cNvPr>
            <p:cNvSpPr/>
            <p:nvPr/>
          </p:nvSpPr>
          <p:spPr>
            <a:xfrm flipH="1">
              <a:off x="1368229" y="238234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0EA47174-6835-2D6F-DBE3-BFB72575315E}"/>
                </a:ext>
              </a:extLst>
            </p:cNvPr>
            <p:cNvSpPr/>
            <p:nvPr/>
          </p:nvSpPr>
          <p:spPr>
            <a:xfrm flipH="1">
              <a:off x="1368229" y="320363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68642AE8-4ED3-D01F-6650-38163F6F6F45}"/>
                </a:ext>
              </a:extLst>
            </p:cNvPr>
            <p:cNvSpPr/>
            <p:nvPr/>
          </p:nvSpPr>
          <p:spPr>
            <a:xfrm flipH="1">
              <a:off x="1368229" y="402491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1E783EA1-C53A-4446-44BC-351CA203DD93}"/>
                </a:ext>
              </a:extLst>
            </p:cNvPr>
            <p:cNvSpPr/>
            <p:nvPr/>
          </p:nvSpPr>
          <p:spPr>
            <a:xfrm flipH="1">
              <a:off x="1368229" y="484620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81D479A3-B1FF-DAF1-BD9A-74A0F732A001}"/>
                </a:ext>
              </a:extLst>
            </p:cNvPr>
            <p:cNvSpPr/>
            <p:nvPr/>
          </p:nvSpPr>
          <p:spPr>
            <a:xfrm flipH="1">
              <a:off x="1368229" y="566748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D943BD43-695D-E126-76B9-3BC5FE6E2080}"/>
                </a:ext>
              </a:extLst>
            </p:cNvPr>
            <p:cNvSpPr/>
            <p:nvPr/>
          </p:nvSpPr>
          <p:spPr>
            <a:xfrm flipH="1">
              <a:off x="1368229" y="648877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73AA050A-EE04-CF42-6DCA-3C6081B6B8D9}"/>
                </a:ext>
              </a:extLst>
            </p:cNvPr>
            <p:cNvSpPr/>
            <p:nvPr/>
          </p:nvSpPr>
          <p:spPr>
            <a:xfrm flipH="1">
              <a:off x="1368229" y="731005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C5B6C41D-6037-FBE8-09EC-67C7493CAA44}"/>
                </a:ext>
              </a:extLst>
            </p:cNvPr>
            <p:cNvSpPr/>
            <p:nvPr/>
          </p:nvSpPr>
          <p:spPr>
            <a:xfrm flipH="1">
              <a:off x="1368229" y="813134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91" name="Freeform 90">
              <a:extLst>
                <a:ext uri="{FF2B5EF4-FFF2-40B4-BE49-F238E27FC236}">
                  <a16:creationId xmlns:a16="http://schemas.microsoft.com/office/drawing/2014/main" id="{CFEA6D57-9320-85A6-F5AF-FDE833AE351C}"/>
                </a:ext>
              </a:extLst>
            </p:cNvPr>
            <p:cNvSpPr/>
            <p:nvPr/>
          </p:nvSpPr>
          <p:spPr>
            <a:xfrm flipH="1">
              <a:off x="1368229" y="895262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92" name="Freeform 91">
              <a:extLst>
                <a:ext uri="{FF2B5EF4-FFF2-40B4-BE49-F238E27FC236}">
                  <a16:creationId xmlns:a16="http://schemas.microsoft.com/office/drawing/2014/main" id="{6709A5B4-A3A9-8A02-52D4-69C716F548D0}"/>
                </a:ext>
              </a:extLst>
            </p:cNvPr>
            <p:cNvSpPr/>
            <p:nvPr/>
          </p:nvSpPr>
          <p:spPr>
            <a:xfrm flipH="1">
              <a:off x="1368229" y="977391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id="{E23D191D-8D5E-AD2E-5AFC-74C4EF2BFB01}"/>
                </a:ext>
              </a:extLst>
            </p:cNvPr>
            <p:cNvSpPr/>
            <p:nvPr/>
          </p:nvSpPr>
          <p:spPr>
            <a:xfrm flipH="1">
              <a:off x="1368229" y="1059519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10A0D581-D6C6-296B-8CD9-45CC2FBB6BA0}"/>
                </a:ext>
              </a:extLst>
            </p:cNvPr>
            <p:cNvSpPr/>
            <p:nvPr/>
          </p:nvSpPr>
          <p:spPr>
            <a:xfrm flipH="1">
              <a:off x="1368229" y="1141648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46638572-E298-406F-881E-26D73C6034CF}"/>
                </a:ext>
              </a:extLst>
            </p:cNvPr>
            <p:cNvSpPr/>
            <p:nvPr/>
          </p:nvSpPr>
          <p:spPr>
            <a:xfrm flipH="1">
              <a:off x="1368229" y="12237765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B21C4713-B7A1-6039-AFA8-1EA127E8C00C}"/>
                </a:ext>
              </a:extLst>
            </p:cNvPr>
            <p:cNvSpPr/>
            <p:nvPr/>
          </p:nvSpPr>
          <p:spPr>
            <a:xfrm flipH="1">
              <a:off x="1368229" y="13059050"/>
              <a:ext cx="327417" cy="327417"/>
            </a:xfrm>
            <a:custGeom>
              <a:avLst/>
              <a:gdLst>
                <a:gd name="connsiteX0" fmla="*/ 1036011 w 1036011"/>
                <a:gd name="connsiteY0" fmla="*/ 1036011 h 1036011"/>
                <a:gd name="connsiteX1" fmla="*/ 1036011 w 1036011"/>
                <a:gd name="connsiteY1" fmla="*/ 518006 h 1036011"/>
                <a:gd name="connsiteX2" fmla="*/ 1036011 w 1036011"/>
                <a:gd name="connsiteY2" fmla="*/ 0 h 1036011"/>
                <a:gd name="connsiteX3" fmla="*/ 518006 w 1036011"/>
                <a:gd name="connsiteY3" fmla="*/ 0 h 1036011"/>
                <a:gd name="connsiteX4" fmla="*/ 518006 w 1036011"/>
                <a:gd name="connsiteY4" fmla="*/ 0 h 1036011"/>
                <a:gd name="connsiteX5" fmla="*/ 0 w 1036011"/>
                <a:gd name="connsiteY5" fmla="*/ 0 h 1036011"/>
                <a:gd name="connsiteX6" fmla="*/ 0 w 1036011"/>
                <a:gd name="connsiteY6" fmla="*/ 0 h 1036011"/>
                <a:gd name="connsiteX7" fmla="*/ 0 w 1036011"/>
                <a:gd name="connsiteY7" fmla="*/ 518006 h 1036011"/>
                <a:gd name="connsiteX8" fmla="*/ 0 w 1036011"/>
                <a:gd name="connsiteY8" fmla="*/ 1036011 h 1036011"/>
                <a:gd name="connsiteX9" fmla="*/ 0 w 1036011"/>
                <a:gd name="connsiteY9" fmla="*/ 1036011 h 1036011"/>
                <a:gd name="connsiteX10" fmla="*/ 518006 w 1036011"/>
                <a:gd name="connsiteY10" fmla="*/ 1036011 h 1036011"/>
                <a:gd name="connsiteX11" fmla="*/ 518006 w 1036011"/>
                <a:gd name="connsiteY11" fmla="*/ 1036011 h 1036011"/>
                <a:gd name="connsiteX12" fmla="*/ 1036011 w 1036011"/>
                <a:gd name="connsiteY12" fmla="*/ 1036011 h 10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6011" h="1036011">
                  <a:moveTo>
                    <a:pt x="1036011" y="1036011"/>
                  </a:moveTo>
                  <a:lnTo>
                    <a:pt x="1036011" y="518006"/>
                  </a:lnTo>
                  <a:lnTo>
                    <a:pt x="1036011" y="0"/>
                  </a:lnTo>
                  <a:lnTo>
                    <a:pt x="518006" y="0"/>
                  </a:lnTo>
                  <a:lnTo>
                    <a:pt x="51800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8006"/>
                  </a:lnTo>
                  <a:lnTo>
                    <a:pt x="0" y="1036011"/>
                  </a:lnTo>
                  <a:lnTo>
                    <a:pt x="0" y="1036011"/>
                  </a:lnTo>
                  <a:lnTo>
                    <a:pt x="518006" y="1036011"/>
                  </a:lnTo>
                  <a:lnTo>
                    <a:pt x="518006" y="1036011"/>
                  </a:lnTo>
                  <a:lnTo>
                    <a:pt x="1036011" y="1036011"/>
                  </a:lnTo>
                  <a:close/>
                </a:path>
              </a:pathLst>
            </a:custGeom>
            <a:grpFill/>
            <a:ln w="57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</p:grpSp>
      <p:sp>
        <p:nvSpPr>
          <p:cNvPr id="99" name="Freeform 98">
            <a:extLst>
              <a:ext uri="{FF2B5EF4-FFF2-40B4-BE49-F238E27FC236}">
                <a16:creationId xmlns:a16="http://schemas.microsoft.com/office/drawing/2014/main" id="{C9F81AE5-F9FB-1B82-0566-BB5FC1B1F6E2}"/>
              </a:ext>
            </a:extLst>
          </p:cNvPr>
          <p:cNvSpPr/>
          <p:nvPr/>
        </p:nvSpPr>
        <p:spPr>
          <a:xfrm flipH="1">
            <a:off x="20342241" y="4466182"/>
            <a:ext cx="482138" cy="48213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accent4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00" name="Freeform 99">
            <a:extLst>
              <a:ext uri="{FF2B5EF4-FFF2-40B4-BE49-F238E27FC236}">
                <a16:creationId xmlns:a16="http://schemas.microsoft.com/office/drawing/2014/main" id="{D7FC297A-B5D4-C7CB-10DD-C9A4BD454693}"/>
              </a:ext>
            </a:extLst>
          </p:cNvPr>
          <p:cNvSpPr/>
          <p:nvPr/>
        </p:nvSpPr>
        <p:spPr>
          <a:xfrm flipH="1">
            <a:off x="21422910" y="7935230"/>
            <a:ext cx="482138" cy="48213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accent5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01" name="Freeform 100">
            <a:extLst>
              <a:ext uri="{FF2B5EF4-FFF2-40B4-BE49-F238E27FC236}">
                <a16:creationId xmlns:a16="http://schemas.microsoft.com/office/drawing/2014/main" id="{0731C153-1E50-38DF-5268-2A1017977EAC}"/>
              </a:ext>
            </a:extLst>
          </p:cNvPr>
          <p:cNvSpPr/>
          <p:nvPr/>
        </p:nvSpPr>
        <p:spPr>
          <a:xfrm flipH="1">
            <a:off x="21422910" y="1824822"/>
            <a:ext cx="482138" cy="48213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accent6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02" name="Freeform 101">
            <a:extLst>
              <a:ext uri="{FF2B5EF4-FFF2-40B4-BE49-F238E27FC236}">
                <a16:creationId xmlns:a16="http://schemas.microsoft.com/office/drawing/2014/main" id="{B4E6DAFE-432F-E103-DEC9-4559AF3B890D}"/>
              </a:ext>
            </a:extLst>
          </p:cNvPr>
          <p:cNvSpPr/>
          <p:nvPr/>
        </p:nvSpPr>
        <p:spPr>
          <a:xfrm flipH="1">
            <a:off x="20879693" y="11368810"/>
            <a:ext cx="522366" cy="522367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accent3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EE54069-A708-E89A-4A67-EE3827586859}"/>
              </a:ext>
            </a:extLst>
          </p:cNvPr>
          <p:cNvSpPr txBox="1"/>
          <p:nvPr/>
        </p:nvSpPr>
        <p:spPr>
          <a:xfrm>
            <a:off x="-2444916" y="1171780"/>
            <a:ext cx="27595082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b">
            <a:spAutoFit/>
          </a:bodyPr>
          <a:lstStyle>
            <a:defPPr>
              <a:defRPr lang="en-SV"/>
            </a:defPPr>
            <a:lvl1pPr>
              <a:defRPr sz="42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6000" dirty="0" smtClean="0">
                <a:solidFill>
                  <a:schemeClr val="tx1">
                    <a:lumMod val="10000"/>
                  </a:schemeClr>
                </a:solidFill>
              </a:rPr>
              <a:t> Заключение</a:t>
            </a:r>
            <a:endParaRPr lang="en-US" sz="6000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4053930" y="3288261"/>
            <a:ext cx="9115894" cy="3447098"/>
          </a:xfrm>
          <a:prstGeom prst="rect">
            <a:avLst/>
          </a:prstGeom>
          <a:solidFill>
            <a:schemeClr val="bg1"/>
          </a:solidFill>
          <a:ln w="117475" cap="rnd">
            <a:solidFill>
              <a:schemeClr val="tx1">
                <a:lumMod val="10000"/>
              </a:schemeClr>
            </a:solidFill>
            <a:round/>
          </a:ln>
        </p:spPr>
        <p:txBody>
          <a:bodyPr wrap="square">
            <a:spAutoFit/>
          </a:bodyPr>
          <a:lstStyle/>
          <a:p>
            <a:pPr algn="ctr"/>
            <a:r>
              <a:rPr lang="ru-RU" sz="4000" dirty="0" smtClean="0">
                <a:solidFill>
                  <a:schemeClr val="tx1">
                    <a:lumMod val="10000"/>
                  </a:schemeClr>
                </a:solidFill>
                <a:latin typeface="Press Start 2P" panose="00000500000000000000" pitchFamily="2" charset="0"/>
              </a:rPr>
              <a:t>Все задачи были выполнены, в дальнейшем игра будет становиться лучше</a:t>
            </a:r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01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t="-1000" r="-4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846" y="2938589"/>
            <a:ext cx="7861091" cy="60773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2" name="TextBox 161">
            <a:extLst>
              <a:ext uri="{FF2B5EF4-FFF2-40B4-BE49-F238E27FC236}">
                <a16:creationId xmlns:a16="http://schemas.microsoft.com/office/drawing/2014/main" id="{1EE54069-A708-E89A-4A67-EE3827586859}"/>
              </a:ext>
            </a:extLst>
          </p:cNvPr>
          <p:cNvSpPr txBox="1"/>
          <p:nvPr/>
        </p:nvSpPr>
        <p:spPr>
          <a:xfrm>
            <a:off x="1352734" y="1413901"/>
            <a:ext cx="5560925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0325" cmpd="sng">
            <a:solidFill>
              <a:schemeClr val="tx1">
                <a:lumMod val="10000"/>
              </a:schemeClr>
            </a:solidFill>
            <a:prstDash val="solid"/>
            <a:bevel/>
          </a:ln>
        </p:spPr>
        <p:txBody>
          <a:bodyPr wrap="square" rtlCol="0" anchor="b">
            <a:spAutoFit/>
          </a:bodyPr>
          <a:lstStyle>
            <a:defPPr>
              <a:defRPr lang="en-SV"/>
            </a:defPPr>
            <a:lvl1pPr>
              <a:defRPr sz="42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6000" dirty="0" smtClean="0">
                <a:solidFill>
                  <a:schemeClr val="tx1">
                    <a:lumMod val="10000"/>
                  </a:schemeClr>
                </a:solidFill>
              </a:rPr>
              <a:t>Спасибо</a:t>
            </a:r>
            <a:endParaRPr lang="en-US" sz="6000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EE54069-A708-E89A-4A67-EE3827586859}"/>
              </a:ext>
            </a:extLst>
          </p:cNvPr>
          <p:cNvSpPr txBox="1"/>
          <p:nvPr/>
        </p:nvSpPr>
        <p:spPr>
          <a:xfrm>
            <a:off x="4311403" y="3322313"/>
            <a:ext cx="2015050" cy="101566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60325" cmpd="sng">
            <a:solidFill>
              <a:schemeClr val="tx1">
                <a:lumMod val="10000"/>
              </a:schemeClr>
            </a:solidFill>
            <a:prstDash val="solid"/>
            <a:bevel/>
          </a:ln>
        </p:spPr>
        <p:txBody>
          <a:bodyPr wrap="square" rtlCol="0" anchor="b">
            <a:spAutoFit/>
          </a:bodyPr>
          <a:lstStyle>
            <a:defPPr>
              <a:defRPr lang="en-SV"/>
            </a:defPPr>
            <a:lvl1pPr>
              <a:defRPr sz="42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6000" dirty="0" smtClean="0">
                <a:solidFill>
                  <a:schemeClr val="tx1">
                    <a:lumMod val="10000"/>
                  </a:schemeClr>
                </a:solidFill>
              </a:rPr>
              <a:t>за</a:t>
            </a:r>
            <a:endParaRPr lang="en-US" sz="6000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1EE54069-A708-E89A-4A67-EE3827586859}"/>
              </a:ext>
            </a:extLst>
          </p:cNvPr>
          <p:cNvSpPr txBox="1"/>
          <p:nvPr/>
        </p:nvSpPr>
        <p:spPr>
          <a:xfrm>
            <a:off x="3355090" y="5231918"/>
            <a:ext cx="7117137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60325" cmpd="sng">
            <a:solidFill>
              <a:schemeClr val="tx1">
                <a:lumMod val="10000"/>
              </a:schemeClr>
            </a:solidFill>
            <a:prstDash val="solid"/>
            <a:bevel/>
          </a:ln>
        </p:spPr>
        <p:txBody>
          <a:bodyPr wrap="square" rtlCol="0" anchor="b">
            <a:spAutoFit/>
          </a:bodyPr>
          <a:lstStyle>
            <a:defPPr>
              <a:defRPr lang="en-SV"/>
            </a:defPPr>
            <a:lvl1pPr>
              <a:defRPr sz="42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6000" dirty="0" smtClean="0">
                <a:solidFill>
                  <a:schemeClr val="tx1">
                    <a:lumMod val="10000"/>
                  </a:schemeClr>
                </a:solidFill>
              </a:rPr>
              <a:t>внимание!</a:t>
            </a:r>
            <a:endParaRPr lang="en-US" sz="6000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6455" y="3320784"/>
            <a:ext cx="2579542" cy="2746747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0348">
            <a:off x="16292673" y="2938589"/>
            <a:ext cx="3805665" cy="371396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9215">
            <a:off x="16192867" y="6355367"/>
            <a:ext cx="1550043" cy="155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961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 2013 - 2022">
  <a:themeElements>
    <a:clrScheme name="01 Retro Gaming History Presentation">
      <a:dk1>
        <a:srgbClr val="F0F0F0"/>
      </a:dk1>
      <a:lt1>
        <a:srgbClr val="FFFFFF"/>
      </a:lt1>
      <a:dk2>
        <a:srgbClr val="F2F2F2"/>
      </a:dk2>
      <a:lt2>
        <a:srgbClr val="142D6F"/>
      </a:lt2>
      <a:accent1>
        <a:srgbClr val="2AB8C8"/>
      </a:accent1>
      <a:accent2>
        <a:srgbClr val="193BCD"/>
      </a:accent2>
      <a:accent3>
        <a:srgbClr val="EFCA07"/>
      </a:accent3>
      <a:accent4>
        <a:srgbClr val="70CC02"/>
      </a:accent4>
      <a:accent5>
        <a:srgbClr val="AF5CDB"/>
      </a:accent5>
      <a:accent6>
        <a:srgbClr val="D7200F"/>
      </a:accent6>
      <a:hlink>
        <a:srgbClr val="54B9C8"/>
      </a:hlink>
      <a:folHlink>
        <a:srgbClr val="EEC92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105373</TotalTime>
  <Words>57</Words>
  <Application>Microsoft Office PowerPoint</Application>
  <PresentationFormat>Произвольный</PresentationFormat>
  <Paragraphs>10</Paragraphs>
  <Slides>7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Press Start 2P</vt:lpstr>
      <vt:lpstr>Josefin Sans</vt:lpstr>
      <vt:lpstr>Arial</vt:lpstr>
      <vt:lpstr>Josefin Sans Light</vt:lpstr>
      <vt:lpstr>Arimo</vt:lpstr>
      <vt:lpstr>Calibri</vt:lpstr>
      <vt:lpstr>Space Grotesk</vt:lpstr>
      <vt:lpstr>Office Theme 2013 - 2022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Slides</dc:title>
  <dc:subject>Templates</dc:subject>
  <dc:creator>Anonimus</dc:creator>
  <cp:keywords/>
  <dc:description/>
  <cp:lastModifiedBy>Anonimus</cp:lastModifiedBy>
  <cp:revision>10794</cp:revision>
  <cp:lastPrinted>2019-09-18T23:04:43Z</cp:lastPrinted>
  <dcterms:created xsi:type="dcterms:W3CDTF">2014-11-12T21:47:38Z</dcterms:created>
  <dcterms:modified xsi:type="dcterms:W3CDTF">2024-01-16T15:13:21Z</dcterms:modified>
  <cp:category/>
</cp:coreProperties>
</file>